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14"/>
  </p:notesMasterIdLst>
  <p:sldIdLst>
    <p:sldId id="256" r:id="rId5"/>
    <p:sldId id="257" r:id="rId6"/>
    <p:sldId id="1884" r:id="rId7"/>
    <p:sldId id="1816" r:id="rId8"/>
    <p:sldId id="1881" r:id="rId9"/>
    <p:sldId id="1882" r:id="rId10"/>
    <p:sldId id="1883" r:id="rId11"/>
    <p:sldId id="261" r:id="rId12"/>
    <p:sldId id="182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57"/>
            <p14:sldId id="1884"/>
            <p14:sldId id="1816"/>
            <p14:sldId id="1881"/>
            <p14:sldId id="1882"/>
            <p14:sldId id="1883"/>
            <p14:sldId id="261"/>
            <p14:sldId id="1826"/>
          </p14:sldIdLst>
        </p14:section>
        <p14:section name="Default Section" id="{20DF5679-FE10-4444-A4CC-64719B34506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068C"/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966" autoAdjust="0"/>
  </p:normalViewPr>
  <p:slideViewPr>
    <p:cSldViewPr snapToGrid="0">
      <p:cViewPr varScale="1">
        <p:scale>
          <a:sx n="56" d="100"/>
          <a:sy n="56" d="100"/>
        </p:scale>
        <p:origin x="7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0.svg>
</file>

<file path=ppt/media/image11.png>
</file>

<file path=ppt/media/image12.sv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9/19/2018 8:58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754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FAE85-20FE-844F-9354-E6E61F84E3F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556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FAE85-20FE-844F-9354-E6E61F84E3F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12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FAE85-20FE-844F-9354-E6E61F84E3F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72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9/19/2018 8:58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188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emf"/><Relationship Id="rId5" Type="http://schemas.openxmlformats.org/officeDocument/2006/relationships/image" Target="../media/image6.svg"/><Relationship Id="rId10" Type="http://schemas.openxmlformats.org/officeDocument/2006/relationships/image" Target="../media/image10.sv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3.svg"/><Relationship Id="rId7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2.sv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3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3.svg"/><Relationship Id="rId7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0A4477-3871-4DF2-9A11-758395CBB3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DE476F8-3202-455E-A5A9-12A7BD05A45E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253B176-78F6-4B3B-BFA1-2D5A8310F44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360A974D-3BFC-4EF7-9851-AC064B247D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3C1D21A-13FA-4921-8587-2676E9000AD2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1B6611E8-3581-489B-99BB-A28D1070497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863807A5-741F-4EF9-ADF0-D6CF1F16FCF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68560B-FABA-46FC-9E46-CDAB6A110710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1FEB46C-624E-4AAB-9EB9-FCE899FE26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2CA957AC-BF71-4947-B985-BA3A07E7D5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BD419A9-3976-4DF8-9145-60230B9FFB3C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141958B7-CE9C-4B67-A849-E0B8FF21C0C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D8E01EE3-1E92-417E-AC90-C15DFEF61D4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BACD64E-7B30-4BDF-ABF7-F803B1083F61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95DFAE61-01F8-4FDA-AD83-AEB7CFE0EA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9DC82A8E-25BA-42E9-A135-BF4F0C9994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92C0DE0-809E-480D-A302-52199EA4E01D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8F8F7AFC-92D9-46BF-8A25-AD8402D00C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0C0E3486-C341-499D-90C0-6A68CEE94F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42486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419D4D3-1264-4226-98C4-F3F8AF090AD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858000" y="5497520"/>
            <a:ext cx="3213197" cy="38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F8A6C2C-5B06-40D9-A918-8F0304E8B4DB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FB5C1E37-7655-4446-9EBC-E01AE514F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2F54BCBA-F990-40A0-A9AC-91C9518E84E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BC7B2AD-8F10-45F8-AFF0-5A1C54B5FBBD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E1CC39A0-ED90-447F-98FD-02E1C4E501C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36217F5-D827-449B-A9FE-684F2E9AE87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467257-5022-4D1F-B0B2-9C7A91288EE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00EE183-EAAD-43DD-9F1B-6BE5EB5F2F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61179E32-2390-48A8-BF0B-A73B1A50C2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9AD06D6-106C-48C4-943A-D2AFED171FBC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39DB406-299D-4968-BFC9-8479320EA0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9020996D-F71B-4312-BFAE-07E65110E9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950C65B-AB13-425C-AFDF-B08BBA7C2EBF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52D4ADF9-6D79-44BD-B222-1A57417D81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1AE039C-CBC2-474F-BD4C-C8A097EEDE1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DB17AC7-3DDB-445B-B12E-13742A848B61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B4C2BFBE-1ECD-4658-85A9-BDBB31E01D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5848A207-00F8-4421-AE71-CD44A954263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55" r:id="rId1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get-azd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Iteratively Develop Microservices With Speed On Kubernetes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Lisa Guthrie</a:t>
            </a:r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6F748-8EF3-4CCB-9DD0-9F7BCD2C2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is great for deploying, running, and managing cloud-native applications…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7E954-3557-4275-BEC2-4397DBBBC4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3825250"/>
            <a:ext cx="11018520" cy="727700"/>
          </a:xfrm>
        </p:spPr>
        <p:txBody>
          <a:bodyPr anchor="b"/>
          <a:lstStyle/>
          <a:p>
            <a:pPr algn="r"/>
            <a:r>
              <a:rPr lang="en-US" dirty="0"/>
              <a:t>…but what about </a:t>
            </a:r>
            <a:r>
              <a:rPr lang="en-US" i="1" dirty="0"/>
              <a:t>building</a:t>
            </a:r>
            <a:r>
              <a:rPr lang="en-US" dirty="0"/>
              <a:t> those applications?</a:t>
            </a:r>
          </a:p>
        </p:txBody>
      </p:sp>
    </p:spTree>
    <p:extLst>
      <p:ext uri="{BB962C8B-B14F-4D97-AF65-F5344CB8AC3E}">
        <p14:creationId xmlns:p14="http://schemas.microsoft.com/office/powerpoint/2010/main" val="317223941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Collaborate efficiently with Azure Dev Spaces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60CF5414-6311-42C1-AE8C-4C7995BD746A}"/>
              </a:ext>
            </a:extLst>
          </p:cNvPr>
          <p:cNvSpPr txBox="1">
            <a:spLocks/>
          </p:cNvSpPr>
          <p:nvPr/>
        </p:nvSpPr>
        <p:spPr>
          <a:xfrm>
            <a:off x="1255691" y="2377156"/>
            <a:ext cx="10424118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2286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7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16200000" scaled="0"/>
                </a:gradFill>
              </a:rPr>
              <a:t>Share an AKS cluster for team development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23686F-5AA4-4CDB-83C6-79CDFF82D2B7}"/>
              </a:ext>
            </a:extLst>
          </p:cNvPr>
          <p:cNvSpPr/>
          <p:nvPr/>
        </p:nvSpPr>
        <p:spPr bwMode="auto">
          <a:xfrm>
            <a:off x="587350" y="2389464"/>
            <a:ext cx="405352" cy="405352"/>
          </a:xfrm>
          <a:prstGeom prst="ellipse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 b="1" dirty="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B0D75B1-DF72-4FC3-8491-57480CDCF73B}"/>
              </a:ext>
            </a:extLst>
          </p:cNvPr>
          <p:cNvGrpSpPr/>
          <p:nvPr/>
        </p:nvGrpSpPr>
        <p:grpSpPr>
          <a:xfrm>
            <a:off x="587350" y="3236145"/>
            <a:ext cx="11959726" cy="851944"/>
            <a:chOff x="606204" y="3236716"/>
            <a:chExt cx="11959726" cy="851944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2C59D3A-65B1-488E-BB2B-7CCADB3EB343}"/>
                </a:ext>
              </a:extLst>
            </p:cNvPr>
            <p:cNvSpPr/>
            <p:nvPr/>
          </p:nvSpPr>
          <p:spPr>
            <a:xfrm>
              <a:off x="1127544" y="3573134"/>
              <a:ext cx="11438386" cy="515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7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162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Onboard new team members with minimal machine setup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A6C3093-BE54-4088-AFEC-1FFE02C422C3}"/>
                </a:ext>
              </a:extLst>
            </p:cNvPr>
            <p:cNvSpPr/>
            <p:nvPr/>
          </p:nvSpPr>
          <p:spPr bwMode="auto">
            <a:xfrm>
              <a:off x="606204" y="3632068"/>
              <a:ext cx="405352" cy="405352"/>
            </a:xfrm>
            <a:prstGeom prst="ellipse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600" b="1" dirty="0"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8C110A2-A172-4E98-B653-EFEF2F95B246}"/>
                </a:ext>
              </a:extLst>
            </p:cNvPr>
            <p:cNvCxnSpPr>
              <a:cxnSpLocks/>
            </p:cNvCxnSpPr>
            <p:nvPr/>
          </p:nvCxnSpPr>
          <p:spPr>
            <a:xfrm>
              <a:off x="655949" y="3236716"/>
              <a:ext cx="10910740" cy="0"/>
            </a:xfrm>
            <a:prstGeom prst="line">
              <a:avLst/>
            </a:prstGeom>
            <a:ln w="15875">
              <a:solidFill>
                <a:schemeClr val="bg2">
                  <a:lumMod val="75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8C762D1-E42B-45D6-98E8-0567BD0D7827}"/>
              </a:ext>
            </a:extLst>
          </p:cNvPr>
          <p:cNvGrpSpPr/>
          <p:nvPr/>
        </p:nvGrpSpPr>
        <p:grpSpPr>
          <a:xfrm>
            <a:off x="587350" y="4436434"/>
            <a:ext cx="11196191" cy="856901"/>
            <a:chOff x="606204" y="4436434"/>
            <a:chExt cx="11196191" cy="85690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ECDACB0-91E9-448B-9233-AA85C1EFF487}"/>
                </a:ext>
              </a:extLst>
            </p:cNvPr>
            <p:cNvSpPr/>
            <p:nvPr/>
          </p:nvSpPr>
          <p:spPr>
            <a:xfrm>
              <a:off x="1174677" y="4777809"/>
              <a:ext cx="10627718" cy="51552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7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162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Test code end-to-end without replicating or simulating dependencies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280DC5D-CEB0-4BF5-A645-EAE6A8EE8A89}"/>
                </a:ext>
              </a:extLst>
            </p:cNvPr>
            <p:cNvSpPr/>
            <p:nvPr/>
          </p:nvSpPr>
          <p:spPr bwMode="auto">
            <a:xfrm>
              <a:off x="606204" y="4833615"/>
              <a:ext cx="405352" cy="405352"/>
            </a:xfrm>
            <a:prstGeom prst="ellipse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600" b="1" dirty="0"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59D07FE-E3AE-4F02-B721-9D479D88AC3A}"/>
                </a:ext>
              </a:extLst>
            </p:cNvPr>
            <p:cNvCxnSpPr>
              <a:cxnSpLocks/>
            </p:cNvCxnSpPr>
            <p:nvPr/>
          </p:nvCxnSpPr>
          <p:spPr>
            <a:xfrm>
              <a:off x="653338" y="4436434"/>
              <a:ext cx="10913351" cy="0"/>
            </a:xfrm>
            <a:prstGeom prst="line">
              <a:avLst/>
            </a:prstGeom>
            <a:ln w="15875">
              <a:solidFill>
                <a:schemeClr val="bg2">
                  <a:lumMod val="75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755FDDD-04E3-41FB-A7DB-3D041D5DAE22}"/>
              </a:ext>
            </a:extLst>
          </p:cNvPr>
          <p:cNvGrpSpPr/>
          <p:nvPr/>
        </p:nvGrpSpPr>
        <p:grpSpPr>
          <a:xfrm>
            <a:off x="654508" y="2518088"/>
            <a:ext cx="241039" cy="153831"/>
            <a:chOff x="7266879" y="3439948"/>
            <a:chExt cx="179612" cy="114628"/>
          </a:xfrm>
        </p:grpSpPr>
        <p:sp>
          <p:nvSpPr>
            <p:cNvPr id="32" name="Rectangle 3">
              <a:extLst>
                <a:ext uri="{FF2B5EF4-FFF2-40B4-BE49-F238E27FC236}">
                  <a16:creationId xmlns:a16="http://schemas.microsoft.com/office/drawing/2014/main" id="{7B2C345D-C9E8-4641-836C-2B84AAA6F006}"/>
                </a:ext>
              </a:extLst>
            </p:cNvPr>
            <p:cNvSpPr/>
            <p:nvPr/>
          </p:nvSpPr>
          <p:spPr bwMode="auto">
            <a:xfrm rot="2700000">
              <a:off x="7308123" y="3439948"/>
              <a:ext cx="114628" cy="114628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bg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43837B0-B276-4678-A838-F4B7D64A82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6879" y="3497262"/>
              <a:ext cx="179612" cy="0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0DC4C70-7B1B-43D1-9E5D-7E4B1C9B66D6}"/>
              </a:ext>
            </a:extLst>
          </p:cNvPr>
          <p:cNvGrpSpPr/>
          <p:nvPr/>
        </p:nvGrpSpPr>
        <p:grpSpPr>
          <a:xfrm>
            <a:off x="654508" y="3763094"/>
            <a:ext cx="241039" cy="153831"/>
            <a:chOff x="7266879" y="3439948"/>
            <a:chExt cx="179612" cy="114628"/>
          </a:xfrm>
        </p:grpSpPr>
        <p:sp>
          <p:nvSpPr>
            <p:cNvPr id="35" name="Rectangle 3">
              <a:extLst>
                <a:ext uri="{FF2B5EF4-FFF2-40B4-BE49-F238E27FC236}">
                  <a16:creationId xmlns:a16="http://schemas.microsoft.com/office/drawing/2014/main" id="{443F73FD-37D8-4300-89D6-CCD3FBBFB3E4}"/>
                </a:ext>
              </a:extLst>
            </p:cNvPr>
            <p:cNvSpPr/>
            <p:nvPr/>
          </p:nvSpPr>
          <p:spPr bwMode="auto">
            <a:xfrm rot="2700000">
              <a:off x="7308123" y="3439948"/>
              <a:ext cx="114628" cy="114628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bg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A7BFC30-C898-4764-8C42-CA5D386C5E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6879" y="3497262"/>
              <a:ext cx="179612" cy="0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84C9E04-4E74-497E-BED1-FC6E7CDC3BA8}"/>
              </a:ext>
            </a:extLst>
          </p:cNvPr>
          <p:cNvGrpSpPr/>
          <p:nvPr/>
        </p:nvGrpSpPr>
        <p:grpSpPr>
          <a:xfrm>
            <a:off x="654508" y="4956709"/>
            <a:ext cx="241039" cy="153831"/>
            <a:chOff x="7266879" y="3439948"/>
            <a:chExt cx="179612" cy="114628"/>
          </a:xfrm>
        </p:grpSpPr>
        <p:sp>
          <p:nvSpPr>
            <p:cNvPr id="38" name="Rectangle 3">
              <a:extLst>
                <a:ext uri="{FF2B5EF4-FFF2-40B4-BE49-F238E27FC236}">
                  <a16:creationId xmlns:a16="http://schemas.microsoft.com/office/drawing/2014/main" id="{A5ECDB15-7630-4DED-B8A0-049B35A31EC4}"/>
                </a:ext>
              </a:extLst>
            </p:cNvPr>
            <p:cNvSpPr/>
            <p:nvPr/>
          </p:nvSpPr>
          <p:spPr bwMode="auto">
            <a:xfrm rot="2700000">
              <a:off x="7308123" y="3439948"/>
              <a:ext cx="114628" cy="114628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bg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FE39A11-A73F-4B9E-847D-A6AAB6D599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6879" y="3497262"/>
              <a:ext cx="179612" cy="0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731016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1.25E-6 0.0435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7.40741E-7 L -3.54167E-6 0.04352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-1.875E-6 2.22222E-6 L -1.875E-6 0.04352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1.66667E-6 7.40741E-7 L -1.66667E-6 0.04352 " pathEditMode="relative" rAng="0" ptsTypes="AA">
                                      <p:cBhvr>
                                        <p:cTn id="24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7.40741E-7 L -1.66667E-6 0.04352 " pathEditMode="relative" rAng="0" ptsTypes="AA">
                                      <p:cBhvr>
                                        <p:cTn id="29" dur="5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decel="10000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-1.66667E-6 -2.22222E-6 L -1.66667E-6 0.04352 " pathEditMode="relative" rAng="0" ptsTypes="AA">
                                      <p:cBhvr>
                                        <p:cTn id="34" dur="5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1.66667E-6 3.7037E-6 L -1.66667E-6 0.04351 " pathEditMode="relative" rAng="0" ptsTypes="AA">
                                      <p:cBhvr>
                                        <p:cTn id="39" dur="5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22" grpId="0" animBg="1"/>
      <p:bldP spid="22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40759-6BC0-D646-94D0-1602CDD19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normAutofit fontScale="90000"/>
          </a:bodyPr>
          <a:lstStyle/>
          <a:p>
            <a:r>
              <a:rPr lang="en-US" dirty="0"/>
              <a:t>Fast, iterative development for cloud native apps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EC1B7A84-7485-4879-819E-DA306012E241}"/>
              </a:ext>
            </a:extLst>
          </p:cNvPr>
          <p:cNvGrpSpPr/>
          <p:nvPr/>
        </p:nvGrpSpPr>
        <p:grpSpPr>
          <a:xfrm>
            <a:off x="12863119" y="1988442"/>
            <a:ext cx="1911096" cy="4005072"/>
            <a:chOff x="3241675" y="2109787"/>
            <a:chExt cx="1614488" cy="4005072"/>
          </a:xfrm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5000A011-AF2B-4E54-9FD5-0C9E9A1FD7AF}"/>
                </a:ext>
              </a:extLst>
            </p:cNvPr>
            <p:cNvGrpSpPr/>
            <p:nvPr/>
          </p:nvGrpSpPr>
          <p:grpSpPr>
            <a:xfrm>
              <a:off x="4398963" y="2109787"/>
              <a:ext cx="457200" cy="667512"/>
              <a:chOff x="6352127" y="2012135"/>
              <a:chExt cx="381000" cy="574040"/>
            </a:xfrm>
          </p:grpSpPr>
          <p:sp>
            <p:nvSpPr>
              <p:cNvPr id="148" name="object 3">
                <a:extLst>
                  <a:ext uri="{FF2B5EF4-FFF2-40B4-BE49-F238E27FC236}">
                    <a16:creationId xmlns:a16="http://schemas.microsoft.com/office/drawing/2014/main" id="{7B30D511-EC04-4701-81EB-2FBB70F1FD7F}"/>
                  </a:ext>
                </a:extLst>
              </p:cNvPr>
              <p:cNvSpPr/>
              <p:nvPr/>
            </p:nvSpPr>
            <p:spPr>
              <a:xfrm>
                <a:off x="6352127" y="2012135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69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FFF788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49" name="object 4">
                <a:extLst>
                  <a:ext uri="{FF2B5EF4-FFF2-40B4-BE49-F238E27FC236}">
                    <a16:creationId xmlns:a16="http://schemas.microsoft.com/office/drawing/2014/main" id="{2F95FB96-6057-4B86-9B7D-0D4AE15ED1D2}"/>
                  </a:ext>
                </a:extLst>
              </p:cNvPr>
              <p:cNvSpPr/>
              <p:nvPr/>
            </p:nvSpPr>
            <p:spPr>
              <a:xfrm>
                <a:off x="6352127" y="2394617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69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CBBF28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50" name="object 5">
                <a:extLst>
                  <a:ext uri="{FF2B5EF4-FFF2-40B4-BE49-F238E27FC236}">
                    <a16:creationId xmlns:a16="http://schemas.microsoft.com/office/drawing/2014/main" id="{3394C7E4-4572-4906-991C-D46354EB2DC2}"/>
                  </a:ext>
                </a:extLst>
              </p:cNvPr>
              <p:cNvSpPr/>
              <p:nvPr/>
            </p:nvSpPr>
            <p:spPr>
              <a:xfrm>
                <a:off x="6352127" y="2203376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69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EEE031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49A3ADDF-BC96-4F55-B20A-E854CC37F8CB}"/>
                </a:ext>
              </a:extLst>
            </p:cNvPr>
            <p:cNvGrpSpPr/>
            <p:nvPr/>
          </p:nvGrpSpPr>
          <p:grpSpPr>
            <a:xfrm>
              <a:off x="4398963" y="2777299"/>
              <a:ext cx="457200" cy="667512"/>
              <a:chOff x="6352127" y="2585858"/>
              <a:chExt cx="381000" cy="574050"/>
            </a:xfrm>
          </p:grpSpPr>
          <p:sp>
            <p:nvSpPr>
              <p:cNvPr id="145" name="object 6">
                <a:extLst>
                  <a:ext uri="{FF2B5EF4-FFF2-40B4-BE49-F238E27FC236}">
                    <a16:creationId xmlns:a16="http://schemas.microsoft.com/office/drawing/2014/main" id="{AFB048ED-4DC6-487C-8813-1C0FBFABE795}"/>
                  </a:ext>
                </a:extLst>
              </p:cNvPr>
              <p:cNvSpPr/>
              <p:nvPr/>
            </p:nvSpPr>
            <p:spPr>
              <a:xfrm>
                <a:off x="6352127" y="2585858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69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FEC94E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46" name="object 7">
                <a:extLst>
                  <a:ext uri="{FF2B5EF4-FFF2-40B4-BE49-F238E27FC236}">
                    <a16:creationId xmlns:a16="http://schemas.microsoft.com/office/drawing/2014/main" id="{FCB0189B-A719-4748-AA9F-122CB20FE296}"/>
                  </a:ext>
                </a:extLst>
              </p:cNvPr>
              <p:cNvSpPr/>
              <p:nvPr/>
            </p:nvSpPr>
            <p:spPr>
              <a:xfrm>
                <a:off x="6352127" y="2968350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70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C58D1F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47" name="object 8">
                <a:extLst>
                  <a:ext uri="{FF2B5EF4-FFF2-40B4-BE49-F238E27FC236}">
                    <a16:creationId xmlns:a16="http://schemas.microsoft.com/office/drawing/2014/main" id="{C976F7C1-2894-48D7-A77F-558468E6D46B}"/>
                  </a:ext>
                </a:extLst>
              </p:cNvPr>
              <p:cNvSpPr/>
              <p:nvPr/>
            </p:nvSpPr>
            <p:spPr>
              <a:xfrm>
                <a:off x="6352127" y="2777104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70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EDAC28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</p:grpSp>
        <p:sp>
          <p:nvSpPr>
            <p:cNvPr id="123" name="object 9">
              <a:extLst>
                <a:ext uri="{FF2B5EF4-FFF2-40B4-BE49-F238E27FC236}">
                  <a16:creationId xmlns:a16="http://schemas.microsoft.com/office/drawing/2014/main" id="{F38808E8-13C6-40DB-A75B-E885AFE368F1}"/>
                </a:ext>
              </a:extLst>
            </p:cNvPr>
            <p:cNvSpPr/>
            <p:nvPr/>
          </p:nvSpPr>
          <p:spPr>
            <a:xfrm>
              <a:off x="3241675" y="2109787"/>
              <a:ext cx="1157288" cy="667512"/>
            </a:xfrm>
            <a:custGeom>
              <a:avLst/>
              <a:gdLst/>
              <a:ahLst/>
              <a:cxnLst/>
              <a:rect l="l" t="t" r="r" b="b"/>
              <a:pathLst>
                <a:path w="1048385" h="688975">
                  <a:moveTo>
                    <a:pt x="0" y="688479"/>
                  </a:moveTo>
                  <a:lnTo>
                    <a:pt x="1048016" y="688479"/>
                  </a:lnTo>
                  <a:lnTo>
                    <a:pt x="1048016" y="0"/>
                  </a:lnTo>
                  <a:lnTo>
                    <a:pt x="0" y="0"/>
                  </a:lnTo>
                  <a:lnTo>
                    <a:pt x="0" y="688479"/>
                  </a:lnTo>
                  <a:close/>
                </a:path>
              </a:pathLst>
            </a:custGeom>
            <a:solidFill>
              <a:srgbClr val="FFF100"/>
            </a:solidFill>
          </p:spPr>
          <p:txBody>
            <a:bodyPr wrap="square" lIns="91440" tIns="91440" rIns="0" bIns="0" rtlCol="0">
              <a:noAutofit/>
            </a:bodyPr>
            <a:lstStyle/>
            <a:p>
              <a:pPr marL="10583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83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7434">
                        <a:srgbClr val="1A1A1A"/>
                      </a:gs>
                      <a:gs pos="53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Light yellow</a:t>
              </a:r>
              <a:endParaRPr kumimoji="0" lang="en-US" sz="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7434">
                      <a:srgbClr val="1A1A1A"/>
                    </a:gs>
                    <a:gs pos="53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</p:txBody>
        </p:sp>
        <p:sp>
          <p:nvSpPr>
            <p:cNvPr id="124" name="object 11">
              <a:extLst>
                <a:ext uri="{FF2B5EF4-FFF2-40B4-BE49-F238E27FC236}">
                  <a16:creationId xmlns:a16="http://schemas.microsoft.com/office/drawing/2014/main" id="{8CB32400-A9B6-41A8-AA5D-25A9C153F0FC}"/>
                </a:ext>
              </a:extLst>
            </p:cNvPr>
            <p:cNvSpPr/>
            <p:nvPr/>
          </p:nvSpPr>
          <p:spPr>
            <a:xfrm>
              <a:off x="3241675" y="2777299"/>
              <a:ext cx="1157288" cy="667512"/>
            </a:xfrm>
            <a:custGeom>
              <a:avLst/>
              <a:gdLst/>
              <a:ahLst/>
              <a:cxnLst/>
              <a:rect l="l" t="t" r="r" b="b"/>
              <a:pathLst>
                <a:path w="1048385" h="688975">
                  <a:moveTo>
                    <a:pt x="0" y="688479"/>
                  </a:moveTo>
                  <a:lnTo>
                    <a:pt x="1048016" y="688479"/>
                  </a:lnTo>
                  <a:lnTo>
                    <a:pt x="1048016" y="0"/>
                  </a:lnTo>
                  <a:lnTo>
                    <a:pt x="0" y="0"/>
                  </a:lnTo>
                  <a:lnTo>
                    <a:pt x="0" y="688479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square" lIns="91440" tIns="91440" rIns="0" bIns="0" rtlCol="0">
              <a:noAutofit/>
            </a:bodyPr>
            <a:lstStyle/>
            <a:p>
              <a:pPr marL="10583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83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7434">
                        <a:srgbClr val="1A1A1A"/>
                      </a:gs>
                      <a:gs pos="53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Yellow</a:t>
              </a:r>
              <a:b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7434">
                        <a:srgbClr val="1A1A1A"/>
                      </a:gs>
                      <a:gs pos="53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</a:b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7434">
                        <a:srgbClr val="1A1A1A"/>
                      </a:gs>
                      <a:gs pos="53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(Primary brand color)</a:t>
              </a: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19BEFF04-7B7E-4E0E-9EEB-28A4600B7367}"/>
                </a:ext>
              </a:extLst>
            </p:cNvPr>
            <p:cNvGrpSpPr/>
            <p:nvPr/>
          </p:nvGrpSpPr>
          <p:grpSpPr>
            <a:xfrm>
              <a:off x="4398963" y="4779835"/>
              <a:ext cx="457200" cy="667512"/>
              <a:chOff x="6352127" y="4420055"/>
              <a:chExt cx="381000" cy="570854"/>
            </a:xfrm>
          </p:grpSpPr>
          <p:sp>
            <p:nvSpPr>
              <p:cNvPr id="142" name="object 13">
                <a:extLst>
                  <a:ext uri="{FF2B5EF4-FFF2-40B4-BE49-F238E27FC236}">
                    <a16:creationId xmlns:a16="http://schemas.microsoft.com/office/drawing/2014/main" id="{418B8009-065E-4FAB-AFA9-7ED0A834AAB0}"/>
                  </a:ext>
                </a:extLst>
              </p:cNvPr>
              <p:cNvSpPr/>
              <p:nvPr/>
            </p:nvSpPr>
            <p:spPr>
              <a:xfrm>
                <a:off x="6352127" y="4420055"/>
                <a:ext cx="3810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8600">
                    <a:moveTo>
                      <a:pt x="0" y="228219"/>
                    </a:moveTo>
                    <a:lnTo>
                      <a:pt x="456907" y="22821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8219"/>
                    </a:lnTo>
                    <a:close/>
                  </a:path>
                </a:pathLst>
              </a:custGeom>
              <a:solidFill>
                <a:srgbClr val="FDA84C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43" name="object 14">
                <a:extLst>
                  <a:ext uri="{FF2B5EF4-FFF2-40B4-BE49-F238E27FC236}">
                    <a16:creationId xmlns:a16="http://schemas.microsoft.com/office/drawing/2014/main" id="{95B948DF-1742-42BF-B2E5-25E1B8E64985}"/>
                  </a:ext>
                </a:extLst>
              </p:cNvPr>
              <p:cNvSpPr/>
              <p:nvPr/>
            </p:nvSpPr>
            <p:spPr>
              <a:xfrm>
                <a:off x="6352127" y="4800409"/>
                <a:ext cx="3810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8600">
                    <a:moveTo>
                      <a:pt x="0" y="228219"/>
                    </a:moveTo>
                    <a:lnTo>
                      <a:pt x="456907" y="22821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8219"/>
                    </a:lnTo>
                    <a:close/>
                  </a:path>
                </a:pathLst>
              </a:custGeom>
              <a:solidFill>
                <a:srgbClr val="B76818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9ADF0A31-6DD5-4BB8-93AF-FA4C68381989}"/>
                  </a:ext>
                </a:extLst>
              </p:cNvPr>
              <p:cNvSpPr/>
              <p:nvPr/>
            </p:nvSpPr>
            <p:spPr>
              <a:xfrm>
                <a:off x="6352127" y="4610238"/>
                <a:ext cx="3810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8600">
                    <a:moveTo>
                      <a:pt x="0" y="228218"/>
                    </a:moveTo>
                    <a:lnTo>
                      <a:pt x="456907" y="22821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8218"/>
                    </a:lnTo>
                    <a:close/>
                  </a:path>
                </a:pathLst>
              </a:custGeom>
              <a:solidFill>
                <a:srgbClr val="ED8422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9906F4AB-08C9-4DAC-9D04-D8463CE5C401}"/>
                </a:ext>
              </a:extLst>
            </p:cNvPr>
            <p:cNvGrpSpPr/>
            <p:nvPr/>
          </p:nvGrpSpPr>
          <p:grpSpPr>
            <a:xfrm>
              <a:off x="4398963" y="5447347"/>
              <a:ext cx="457200" cy="667512"/>
              <a:chOff x="6352127" y="4990592"/>
              <a:chExt cx="381000" cy="570854"/>
            </a:xfrm>
          </p:grpSpPr>
          <p:sp>
            <p:nvSpPr>
              <p:cNvPr id="139" name="object 16">
                <a:extLst>
                  <a:ext uri="{FF2B5EF4-FFF2-40B4-BE49-F238E27FC236}">
                    <a16:creationId xmlns:a16="http://schemas.microsoft.com/office/drawing/2014/main" id="{66E917BB-A667-4A0D-AE3F-19CF8AF85D79}"/>
                  </a:ext>
                </a:extLst>
              </p:cNvPr>
              <p:cNvSpPr/>
              <p:nvPr/>
            </p:nvSpPr>
            <p:spPr>
              <a:xfrm>
                <a:off x="6352127" y="4990592"/>
                <a:ext cx="3810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8600">
                    <a:moveTo>
                      <a:pt x="0" y="228219"/>
                    </a:moveTo>
                    <a:lnTo>
                      <a:pt x="456907" y="22821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8219"/>
                    </a:lnTo>
                    <a:close/>
                  </a:path>
                </a:pathLst>
              </a:custGeom>
              <a:solidFill>
                <a:srgbClr val="DF6C47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40" name="object 17">
                <a:extLst>
                  <a:ext uri="{FF2B5EF4-FFF2-40B4-BE49-F238E27FC236}">
                    <a16:creationId xmlns:a16="http://schemas.microsoft.com/office/drawing/2014/main" id="{86EC7418-1D7E-49FA-A79B-DB892EB0A1E5}"/>
                  </a:ext>
                </a:extLst>
              </p:cNvPr>
              <p:cNvSpPr/>
              <p:nvPr/>
            </p:nvSpPr>
            <p:spPr>
              <a:xfrm>
                <a:off x="6352127" y="5370946"/>
                <a:ext cx="3810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8600">
                    <a:moveTo>
                      <a:pt x="0" y="228219"/>
                    </a:moveTo>
                    <a:lnTo>
                      <a:pt x="456907" y="22821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8219"/>
                    </a:lnTo>
                    <a:close/>
                  </a:path>
                </a:pathLst>
              </a:custGeom>
              <a:solidFill>
                <a:srgbClr val="99280D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41" name="object 18">
                <a:extLst>
                  <a:ext uri="{FF2B5EF4-FFF2-40B4-BE49-F238E27FC236}">
                    <a16:creationId xmlns:a16="http://schemas.microsoft.com/office/drawing/2014/main" id="{8C25E04D-814A-46E2-A543-C576AC614D49}"/>
                  </a:ext>
                </a:extLst>
              </p:cNvPr>
              <p:cNvSpPr/>
              <p:nvPr/>
            </p:nvSpPr>
            <p:spPr>
              <a:xfrm>
                <a:off x="6352127" y="5180774"/>
                <a:ext cx="3810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8600">
                    <a:moveTo>
                      <a:pt x="0" y="228218"/>
                    </a:moveTo>
                    <a:lnTo>
                      <a:pt x="456907" y="22821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8218"/>
                    </a:lnTo>
                    <a:close/>
                  </a:path>
                </a:pathLst>
              </a:custGeom>
              <a:solidFill>
                <a:srgbClr val="BA3615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</p:grpSp>
        <p:sp>
          <p:nvSpPr>
            <p:cNvPr id="127" name="object 19">
              <a:extLst>
                <a:ext uri="{FF2B5EF4-FFF2-40B4-BE49-F238E27FC236}">
                  <a16:creationId xmlns:a16="http://schemas.microsoft.com/office/drawing/2014/main" id="{CA4674E3-F8BA-477D-BB66-C362A7D28E01}"/>
                </a:ext>
              </a:extLst>
            </p:cNvPr>
            <p:cNvSpPr/>
            <p:nvPr/>
          </p:nvSpPr>
          <p:spPr>
            <a:xfrm>
              <a:off x="3241675" y="4779835"/>
              <a:ext cx="1157288" cy="667512"/>
            </a:xfrm>
            <a:custGeom>
              <a:avLst/>
              <a:gdLst/>
              <a:ahLst/>
              <a:cxnLst/>
              <a:rect l="l" t="t" r="r" b="b"/>
              <a:pathLst>
                <a:path w="1048385" h="685164">
                  <a:moveTo>
                    <a:pt x="0" y="684644"/>
                  </a:moveTo>
                  <a:lnTo>
                    <a:pt x="1048016" y="684644"/>
                  </a:lnTo>
                  <a:lnTo>
                    <a:pt x="1048016" y="0"/>
                  </a:lnTo>
                  <a:lnTo>
                    <a:pt x="0" y="0"/>
                  </a:lnTo>
                  <a:lnTo>
                    <a:pt x="0" y="684644"/>
                  </a:lnTo>
                  <a:close/>
                </a:path>
              </a:pathLst>
            </a:custGeom>
            <a:solidFill>
              <a:srgbClr val="FF8C00"/>
            </a:solidFill>
          </p:spPr>
          <p:txBody>
            <a:bodyPr wrap="square" lIns="91440" tIns="91440" rIns="0" bIns="0" rtlCol="0">
              <a:noAutofit/>
            </a:bodyPr>
            <a:lstStyle/>
            <a:p>
              <a:pPr marL="10583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83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Light orange</a:t>
              </a:r>
              <a:endParaRPr kumimoji="0" lang="en-US" sz="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310">
                      <a:srgbClr val="FFFFFF"/>
                    </a:gs>
                    <a:gs pos="87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</p:txBody>
        </p:sp>
        <p:sp>
          <p:nvSpPr>
            <p:cNvPr id="128" name="object 21">
              <a:extLst>
                <a:ext uri="{FF2B5EF4-FFF2-40B4-BE49-F238E27FC236}">
                  <a16:creationId xmlns:a16="http://schemas.microsoft.com/office/drawing/2014/main" id="{46A12B11-1376-46F8-BCB3-1A5B63364AD9}"/>
                </a:ext>
              </a:extLst>
            </p:cNvPr>
            <p:cNvSpPr/>
            <p:nvPr/>
          </p:nvSpPr>
          <p:spPr>
            <a:xfrm>
              <a:off x="3241675" y="5447347"/>
              <a:ext cx="1157288" cy="667512"/>
            </a:xfrm>
            <a:custGeom>
              <a:avLst/>
              <a:gdLst/>
              <a:ahLst/>
              <a:cxnLst/>
              <a:rect l="l" t="t" r="r" b="b"/>
              <a:pathLst>
                <a:path w="1048385" h="685164">
                  <a:moveTo>
                    <a:pt x="0" y="684644"/>
                  </a:moveTo>
                  <a:lnTo>
                    <a:pt x="1048016" y="684644"/>
                  </a:lnTo>
                  <a:lnTo>
                    <a:pt x="1048016" y="0"/>
                  </a:lnTo>
                  <a:lnTo>
                    <a:pt x="0" y="0"/>
                  </a:lnTo>
                  <a:lnTo>
                    <a:pt x="0" y="684644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square" lIns="91440" tIns="91440" rIns="0" bIns="0" rtlCol="0">
              <a:noAutofit/>
            </a:bodyPr>
            <a:lstStyle/>
            <a:p>
              <a:pPr marL="10583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83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Orange</a:t>
              </a:r>
              <a:b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</a:b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(Primary brand color) </a:t>
              </a:r>
            </a:p>
          </p:txBody>
        </p: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0698F43B-8C11-4867-8B1D-6E5EDA385627}"/>
                </a:ext>
              </a:extLst>
            </p:cNvPr>
            <p:cNvGrpSpPr/>
            <p:nvPr/>
          </p:nvGrpSpPr>
          <p:grpSpPr>
            <a:xfrm>
              <a:off x="4398963" y="3444811"/>
              <a:ext cx="457200" cy="667512"/>
              <a:chOff x="6352127" y="3215026"/>
              <a:chExt cx="381000" cy="574051"/>
            </a:xfrm>
          </p:grpSpPr>
          <p:sp>
            <p:nvSpPr>
              <p:cNvPr id="136" name="object 23">
                <a:extLst>
                  <a:ext uri="{FF2B5EF4-FFF2-40B4-BE49-F238E27FC236}">
                    <a16:creationId xmlns:a16="http://schemas.microsoft.com/office/drawing/2014/main" id="{FB58E060-733C-412D-9FD1-41B19E41EA7A}"/>
                  </a:ext>
                </a:extLst>
              </p:cNvPr>
              <p:cNvSpPr/>
              <p:nvPr/>
            </p:nvSpPr>
            <p:spPr>
              <a:xfrm>
                <a:off x="6352127" y="3215026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70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EB4F5D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37" name="object 24">
                <a:extLst>
                  <a:ext uri="{FF2B5EF4-FFF2-40B4-BE49-F238E27FC236}">
                    <a16:creationId xmlns:a16="http://schemas.microsoft.com/office/drawing/2014/main" id="{92F24B7A-C44F-4F37-BBE4-6B1C4AD6E063}"/>
                  </a:ext>
                </a:extLst>
              </p:cNvPr>
              <p:cNvSpPr/>
              <p:nvPr/>
            </p:nvSpPr>
            <p:spPr>
              <a:xfrm>
                <a:off x="6352127" y="3597519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70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A01423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38" name="object 25">
                <a:extLst>
                  <a:ext uri="{FF2B5EF4-FFF2-40B4-BE49-F238E27FC236}">
                    <a16:creationId xmlns:a16="http://schemas.microsoft.com/office/drawing/2014/main" id="{64EED76C-0B72-4B7D-AD99-5C7CE55E7117}"/>
                  </a:ext>
                </a:extLst>
              </p:cNvPr>
              <p:cNvSpPr/>
              <p:nvPr/>
            </p:nvSpPr>
            <p:spPr>
              <a:xfrm>
                <a:off x="6352127" y="3406273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70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D71629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FCBA95F5-F39D-421F-A1C2-EDC85286DF74}"/>
                </a:ext>
              </a:extLst>
            </p:cNvPr>
            <p:cNvGrpSpPr/>
            <p:nvPr/>
          </p:nvGrpSpPr>
          <p:grpSpPr>
            <a:xfrm>
              <a:off x="4398963" y="4112323"/>
              <a:ext cx="457200" cy="667512"/>
              <a:chOff x="6352127" y="3788760"/>
              <a:chExt cx="381000" cy="574039"/>
            </a:xfrm>
          </p:grpSpPr>
          <p:sp>
            <p:nvSpPr>
              <p:cNvPr id="133" name="object 26">
                <a:extLst>
                  <a:ext uri="{FF2B5EF4-FFF2-40B4-BE49-F238E27FC236}">
                    <a16:creationId xmlns:a16="http://schemas.microsoft.com/office/drawing/2014/main" id="{70DA2B64-5BD8-4018-848C-8F2596201BDF}"/>
                  </a:ext>
                </a:extLst>
              </p:cNvPr>
              <p:cNvSpPr/>
              <p:nvPr/>
            </p:nvSpPr>
            <p:spPr>
              <a:xfrm>
                <a:off x="6352127" y="3788760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70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BB4143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34" name="object 27">
                <a:extLst>
                  <a:ext uri="{FF2B5EF4-FFF2-40B4-BE49-F238E27FC236}">
                    <a16:creationId xmlns:a16="http://schemas.microsoft.com/office/drawing/2014/main" id="{D185E719-0EA4-40BB-906C-12C630BAFE76}"/>
                  </a:ext>
                </a:extLst>
              </p:cNvPr>
              <p:cNvSpPr/>
              <p:nvPr/>
            </p:nvSpPr>
            <p:spPr>
              <a:xfrm>
                <a:off x="6352127" y="4171241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70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740206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35" name="object 28">
                <a:extLst>
                  <a:ext uri="{FF2B5EF4-FFF2-40B4-BE49-F238E27FC236}">
                    <a16:creationId xmlns:a16="http://schemas.microsoft.com/office/drawing/2014/main" id="{6C169FD2-722E-409A-A273-5C4F26724255}"/>
                  </a:ext>
                </a:extLst>
              </p:cNvPr>
              <p:cNvSpPr/>
              <p:nvPr/>
            </p:nvSpPr>
            <p:spPr>
              <a:xfrm>
                <a:off x="6352127" y="3980001"/>
                <a:ext cx="381000" cy="191558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29870">
                    <a:moveTo>
                      <a:pt x="0" y="229488"/>
                    </a:moveTo>
                    <a:lnTo>
                      <a:pt x="456907" y="229488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29488"/>
                    </a:lnTo>
                    <a:close/>
                  </a:path>
                </a:pathLst>
              </a:custGeom>
              <a:solidFill>
                <a:srgbClr val="97040B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</p:grpSp>
        <p:sp>
          <p:nvSpPr>
            <p:cNvPr id="131" name="object 29">
              <a:extLst>
                <a:ext uri="{FF2B5EF4-FFF2-40B4-BE49-F238E27FC236}">
                  <a16:creationId xmlns:a16="http://schemas.microsoft.com/office/drawing/2014/main" id="{258AE8EB-EC2E-4E67-89D4-7A305584B2CE}"/>
                </a:ext>
              </a:extLst>
            </p:cNvPr>
            <p:cNvSpPr/>
            <p:nvPr/>
          </p:nvSpPr>
          <p:spPr>
            <a:xfrm>
              <a:off x="3241675" y="3444811"/>
              <a:ext cx="1157288" cy="667512"/>
            </a:xfrm>
            <a:custGeom>
              <a:avLst/>
              <a:gdLst/>
              <a:ahLst/>
              <a:cxnLst/>
              <a:rect l="l" t="t" r="r" b="b"/>
              <a:pathLst>
                <a:path w="1048385" h="688975">
                  <a:moveTo>
                    <a:pt x="0" y="688479"/>
                  </a:moveTo>
                  <a:lnTo>
                    <a:pt x="1048016" y="688479"/>
                  </a:lnTo>
                  <a:lnTo>
                    <a:pt x="1048016" y="0"/>
                  </a:lnTo>
                  <a:lnTo>
                    <a:pt x="0" y="0"/>
                  </a:lnTo>
                  <a:lnTo>
                    <a:pt x="0" y="688479"/>
                  </a:lnTo>
                  <a:close/>
                </a:path>
              </a:pathLst>
            </a:custGeom>
            <a:solidFill>
              <a:srgbClr val="E81123"/>
            </a:solidFill>
          </p:spPr>
          <p:txBody>
            <a:bodyPr wrap="square" lIns="91440" tIns="91440" rIns="0" bIns="0" rtlCol="0">
              <a:no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Red</a:t>
              </a:r>
              <a:b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</a:b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(Primary accent color)</a:t>
              </a:r>
              <a:endParaRPr kumimoji="0" sz="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310">
                      <a:srgbClr val="FFFFFF"/>
                    </a:gs>
                    <a:gs pos="87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</p:txBody>
        </p:sp>
        <p:sp>
          <p:nvSpPr>
            <p:cNvPr id="132" name="object 31">
              <a:extLst>
                <a:ext uri="{FF2B5EF4-FFF2-40B4-BE49-F238E27FC236}">
                  <a16:creationId xmlns:a16="http://schemas.microsoft.com/office/drawing/2014/main" id="{66D6E24B-61D1-4B56-A02B-7A5AEAE5BFD1}"/>
                </a:ext>
              </a:extLst>
            </p:cNvPr>
            <p:cNvSpPr/>
            <p:nvPr/>
          </p:nvSpPr>
          <p:spPr>
            <a:xfrm>
              <a:off x="3241675" y="4112323"/>
              <a:ext cx="1157288" cy="667512"/>
            </a:xfrm>
            <a:custGeom>
              <a:avLst/>
              <a:gdLst/>
              <a:ahLst/>
              <a:cxnLst/>
              <a:rect l="l" t="t" r="r" b="b"/>
              <a:pathLst>
                <a:path w="1048385" h="688975">
                  <a:moveTo>
                    <a:pt x="0" y="688479"/>
                  </a:moveTo>
                  <a:lnTo>
                    <a:pt x="1048016" y="688479"/>
                  </a:lnTo>
                  <a:lnTo>
                    <a:pt x="1048016" y="0"/>
                  </a:lnTo>
                  <a:lnTo>
                    <a:pt x="0" y="0"/>
                  </a:lnTo>
                  <a:lnTo>
                    <a:pt x="0" y="688479"/>
                  </a:lnTo>
                  <a:close/>
                </a:path>
              </a:pathLst>
            </a:custGeom>
            <a:solidFill>
              <a:srgbClr val="A80000"/>
            </a:solidFill>
          </p:spPr>
          <p:txBody>
            <a:bodyPr wrap="square" lIns="91440" tIns="91440" rIns="0" bIns="0" rtlCol="0">
              <a:noAutofit/>
            </a:bodyPr>
            <a:lstStyle/>
            <a:p>
              <a:pPr marL="10583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83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Dark red</a:t>
              </a:r>
              <a:endParaRPr kumimoji="0" lang="en-US" sz="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310">
                      <a:srgbClr val="FFFFFF"/>
                    </a:gs>
                    <a:gs pos="87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B35A1778-CD59-46B7-8D9D-CEB5968C8E1E}"/>
              </a:ext>
            </a:extLst>
          </p:cNvPr>
          <p:cNvGrpSpPr/>
          <p:nvPr/>
        </p:nvGrpSpPr>
        <p:grpSpPr>
          <a:xfrm>
            <a:off x="14836096" y="2940407"/>
            <a:ext cx="1911096" cy="2670048"/>
            <a:chOff x="6781665" y="2109787"/>
            <a:chExt cx="1618488" cy="2670048"/>
          </a:xfrm>
        </p:grpSpPr>
        <p:sp>
          <p:nvSpPr>
            <p:cNvPr id="152" name="object 78">
              <a:extLst>
                <a:ext uri="{FF2B5EF4-FFF2-40B4-BE49-F238E27FC236}">
                  <a16:creationId xmlns:a16="http://schemas.microsoft.com/office/drawing/2014/main" id="{B5D477C3-D868-4786-9D74-2EEEA9DAED14}"/>
                </a:ext>
              </a:extLst>
            </p:cNvPr>
            <p:cNvSpPr/>
            <p:nvPr/>
          </p:nvSpPr>
          <p:spPr>
            <a:xfrm>
              <a:off x="6781665" y="2109787"/>
              <a:ext cx="1161288" cy="667512"/>
            </a:xfrm>
            <a:custGeom>
              <a:avLst/>
              <a:gdLst/>
              <a:ahLst/>
              <a:cxnLst/>
              <a:rect l="l" t="t" r="r" b="b"/>
              <a:pathLst>
                <a:path w="1048385" h="704850">
                  <a:moveTo>
                    <a:pt x="0" y="704697"/>
                  </a:moveTo>
                  <a:lnTo>
                    <a:pt x="1048016" y="704697"/>
                  </a:lnTo>
                  <a:lnTo>
                    <a:pt x="1048016" y="0"/>
                  </a:lnTo>
                  <a:lnTo>
                    <a:pt x="0" y="0"/>
                  </a:lnTo>
                  <a:lnTo>
                    <a:pt x="0" y="704697"/>
                  </a:lnTo>
                  <a:close/>
                </a:path>
              </a:pathLst>
            </a:custGeom>
            <a:solidFill>
              <a:srgbClr val="00BCF2"/>
            </a:solidFill>
          </p:spPr>
          <p:txBody>
            <a:bodyPr wrap="square" lIns="91440" tIns="91440" rIns="0" bIns="0" rtlCol="0">
              <a:noAutofit/>
            </a:bodyPr>
            <a:lstStyle/>
            <a:p>
              <a:pPr marL="10583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83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7434">
                        <a:srgbClr val="1A1A1A"/>
                      </a:gs>
                      <a:gs pos="53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Light blue</a:t>
              </a:r>
            </a:p>
          </p:txBody>
        </p: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06E4BD06-C07B-4C91-BF0B-B89B781C8562}"/>
                </a:ext>
              </a:extLst>
            </p:cNvPr>
            <p:cNvGrpSpPr/>
            <p:nvPr/>
          </p:nvGrpSpPr>
          <p:grpSpPr>
            <a:xfrm>
              <a:off x="7942953" y="2109787"/>
              <a:ext cx="457200" cy="667512"/>
              <a:chOff x="8963501" y="2012135"/>
              <a:chExt cx="381000" cy="587290"/>
            </a:xfrm>
          </p:grpSpPr>
          <p:sp>
            <p:nvSpPr>
              <p:cNvPr id="169" name="object 79">
                <a:extLst>
                  <a:ext uri="{FF2B5EF4-FFF2-40B4-BE49-F238E27FC236}">
                    <a16:creationId xmlns:a16="http://schemas.microsoft.com/office/drawing/2014/main" id="{9358851F-4748-4813-8588-5D3C3D840829}"/>
                  </a:ext>
                </a:extLst>
              </p:cNvPr>
              <p:cNvSpPr/>
              <p:nvPr/>
            </p:nvSpPr>
            <p:spPr>
              <a:xfrm>
                <a:off x="8963501" y="2012135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49CDF3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70" name="object 80">
                <a:extLst>
                  <a:ext uri="{FF2B5EF4-FFF2-40B4-BE49-F238E27FC236}">
                    <a16:creationId xmlns:a16="http://schemas.microsoft.com/office/drawing/2014/main" id="{A6921639-C245-49B6-87B3-12225EDAFCA3}"/>
                  </a:ext>
                </a:extLst>
              </p:cNvPr>
              <p:cNvSpPr/>
              <p:nvPr/>
            </p:nvSpPr>
            <p:spPr>
              <a:xfrm>
                <a:off x="8963501" y="2403633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1386AA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71" name="object 81">
                <a:extLst>
                  <a:ext uri="{FF2B5EF4-FFF2-40B4-BE49-F238E27FC236}">
                    <a16:creationId xmlns:a16="http://schemas.microsoft.com/office/drawing/2014/main" id="{6033D76A-F2E8-48BB-8A0A-E5FFB4ECB17A}"/>
                  </a:ext>
                </a:extLst>
              </p:cNvPr>
              <p:cNvSpPr/>
              <p:nvPr/>
            </p:nvSpPr>
            <p:spPr>
              <a:xfrm>
                <a:off x="8963501" y="2207884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1DB0E0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</p:grpSp>
        <p:sp>
          <p:nvSpPr>
            <p:cNvPr id="154" name="object 83">
              <a:extLst>
                <a:ext uri="{FF2B5EF4-FFF2-40B4-BE49-F238E27FC236}">
                  <a16:creationId xmlns:a16="http://schemas.microsoft.com/office/drawing/2014/main" id="{5F6FE4E7-67B5-4C3C-9818-67039308ED41}"/>
                </a:ext>
              </a:extLst>
            </p:cNvPr>
            <p:cNvSpPr/>
            <p:nvPr/>
          </p:nvSpPr>
          <p:spPr>
            <a:xfrm>
              <a:off x="6781665" y="2777299"/>
              <a:ext cx="1161288" cy="667512"/>
            </a:xfrm>
            <a:custGeom>
              <a:avLst/>
              <a:gdLst/>
              <a:ahLst/>
              <a:cxnLst/>
              <a:rect l="l" t="t" r="r" b="b"/>
              <a:pathLst>
                <a:path w="1048385" h="704850">
                  <a:moveTo>
                    <a:pt x="0" y="704697"/>
                  </a:moveTo>
                  <a:lnTo>
                    <a:pt x="1048016" y="704697"/>
                  </a:lnTo>
                  <a:lnTo>
                    <a:pt x="1048016" y="0"/>
                  </a:lnTo>
                  <a:lnTo>
                    <a:pt x="0" y="0"/>
                  </a:lnTo>
                  <a:lnTo>
                    <a:pt x="0" y="704697"/>
                  </a:lnTo>
                  <a:close/>
                </a:path>
              </a:pathLst>
            </a:custGeom>
            <a:solidFill>
              <a:srgbClr val="0078D7"/>
            </a:solidFill>
          </p:spPr>
          <p:txBody>
            <a:bodyPr wrap="square" lIns="91440" tIns="91440" rIns="0" bIns="0" rtlCol="0">
              <a:noAutofit/>
            </a:bodyPr>
            <a:lstStyle/>
            <a:p>
              <a:pPr marL="10583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83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Blue</a:t>
              </a:r>
              <a:b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</a:b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(Primary brand color)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FBA23B7A-2C79-4819-A5CB-E3D8A5DD4AB7}"/>
                </a:ext>
              </a:extLst>
            </p:cNvPr>
            <p:cNvGrpSpPr/>
            <p:nvPr/>
          </p:nvGrpSpPr>
          <p:grpSpPr>
            <a:xfrm>
              <a:off x="7942953" y="2777299"/>
              <a:ext cx="457200" cy="667512"/>
              <a:chOff x="8963501" y="2599383"/>
              <a:chExt cx="381000" cy="587291"/>
            </a:xfrm>
          </p:grpSpPr>
          <p:sp>
            <p:nvSpPr>
              <p:cNvPr id="166" name="object 84">
                <a:extLst>
                  <a:ext uri="{FF2B5EF4-FFF2-40B4-BE49-F238E27FC236}">
                    <a16:creationId xmlns:a16="http://schemas.microsoft.com/office/drawing/2014/main" id="{31BE32B1-FD17-42D6-9FD8-43C0C33C3A5F}"/>
                  </a:ext>
                </a:extLst>
              </p:cNvPr>
              <p:cNvSpPr/>
              <p:nvPr/>
            </p:nvSpPr>
            <p:spPr>
              <a:xfrm>
                <a:off x="8963501" y="2599383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459BDD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67" name="object 85">
                <a:extLst>
                  <a:ext uri="{FF2B5EF4-FFF2-40B4-BE49-F238E27FC236}">
                    <a16:creationId xmlns:a16="http://schemas.microsoft.com/office/drawing/2014/main" id="{A262B971-B685-4907-B8EF-40F2505ED788}"/>
                  </a:ext>
                </a:extLst>
              </p:cNvPr>
              <p:cNvSpPr/>
              <p:nvPr/>
            </p:nvSpPr>
            <p:spPr>
              <a:xfrm>
                <a:off x="8963501" y="2990882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09538F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68" name="object 86">
                <a:extLst>
                  <a:ext uri="{FF2B5EF4-FFF2-40B4-BE49-F238E27FC236}">
                    <a16:creationId xmlns:a16="http://schemas.microsoft.com/office/drawing/2014/main" id="{E69D3749-BE91-41A1-B42C-ABCF210D3A2B}"/>
                  </a:ext>
                </a:extLst>
              </p:cNvPr>
              <p:cNvSpPr/>
              <p:nvPr/>
            </p:nvSpPr>
            <p:spPr>
              <a:xfrm>
                <a:off x="8963501" y="2795133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1070C4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</p:grpSp>
        <p:sp>
          <p:nvSpPr>
            <p:cNvPr id="156" name="object 88">
              <a:extLst>
                <a:ext uri="{FF2B5EF4-FFF2-40B4-BE49-F238E27FC236}">
                  <a16:creationId xmlns:a16="http://schemas.microsoft.com/office/drawing/2014/main" id="{E396C3CB-5D20-4142-AAD4-37B4F8258338}"/>
                </a:ext>
              </a:extLst>
            </p:cNvPr>
            <p:cNvSpPr/>
            <p:nvPr/>
          </p:nvSpPr>
          <p:spPr>
            <a:xfrm>
              <a:off x="6781665" y="3444811"/>
              <a:ext cx="1161288" cy="667512"/>
            </a:xfrm>
            <a:custGeom>
              <a:avLst/>
              <a:gdLst/>
              <a:ahLst/>
              <a:cxnLst/>
              <a:rect l="l" t="t" r="r" b="b"/>
              <a:pathLst>
                <a:path w="1048385" h="704850">
                  <a:moveTo>
                    <a:pt x="0" y="704697"/>
                  </a:moveTo>
                  <a:lnTo>
                    <a:pt x="1048016" y="704697"/>
                  </a:lnTo>
                  <a:lnTo>
                    <a:pt x="1048016" y="0"/>
                  </a:lnTo>
                  <a:lnTo>
                    <a:pt x="0" y="0"/>
                  </a:lnTo>
                  <a:lnTo>
                    <a:pt x="0" y="704697"/>
                  </a:lnTo>
                  <a:close/>
                </a:path>
              </a:pathLst>
            </a:custGeom>
            <a:solidFill>
              <a:srgbClr val="00188F"/>
            </a:solidFill>
          </p:spPr>
          <p:txBody>
            <a:bodyPr wrap="square" lIns="91440" tIns="91440" rIns="0" bIns="0" rtlCol="0">
              <a:noAutofit/>
            </a:bodyPr>
            <a:lstStyle/>
            <a:p>
              <a:pPr marL="10583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83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Mid blue</a:t>
              </a:r>
              <a:endParaRPr kumimoji="0" lang="en-US" sz="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310">
                      <a:srgbClr val="FFFFFF"/>
                    </a:gs>
                    <a:gs pos="87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</p:txBody>
        </p: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B34A7DC7-0C78-45E5-A9B3-331271FB641D}"/>
                </a:ext>
              </a:extLst>
            </p:cNvPr>
            <p:cNvGrpSpPr/>
            <p:nvPr/>
          </p:nvGrpSpPr>
          <p:grpSpPr>
            <a:xfrm>
              <a:off x="7942953" y="3444811"/>
              <a:ext cx="457200" cy="667512"/>
              <a:chOff x="8963501" y="3186631"/>
              <a:chExt cx="381000" cy="587291"/>
            </a:xfrm>
          </p:grpSpPr>
          <p:sp>
            <p:nvSpPr>
              <p:cNvPr id="163" name="object 89">
                <a:extLst>
                  <a:ext uri="{FF2B5EF4-FFF2-40B4-BE49-F238E27FC236}">
                    <a16:creationId xmlns:a16="http://schemas.microsoft.com/office/drawing/2014/main" id="{1740D46B-59F7-48BD-9418-587FAE721AE5}"/>
                  </a:ext>
                </a:extLst>
              </p:cNvPr>
              <p:cNvSpPr/>
              <p:nvPr/>
            </p:nvSpPr>
            <p:spPr>
              <a:xfrm>
                <a:off x="8963501" y="3186631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4155A9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64" name="object 90">
                <a:extLst>
                  <a:ext uri="{FF2B5EF4-FFF2-40B4-BE49-F238E27FC236}">
                    <a16:creationId xmlns:a16="http://schemas.microsoft.com/office/drawing/2014/main" id="{64EB7AE1-D7BA-4847-931A-67951B93121A}"/>
                  </a:ext>
                </a:extLst>
              </p:cNvPr>
              <p:cNvSpPr/>
              <p:nvPr/>
            </p:nvSpPr>
            <p:spPr>
              <a:xfrm>
                <a:off x="8963501" y="3578130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021760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65" name="object 91">
                <a:extLst>
                  <a:ext uri="{FF2B5EF4-FFF2-40B4-BE49-F238E27FC236}">
                    <a16:creationId xmlns:a16="http://schemas.microsoft.com/office/drawing/2014/main" id="{51E4CA78-0A39-4690-9082-C0FE72AE7D9F}"/>
                  </a:ext>
                </a:extLst>
              </p:cNvPr>
              <p:cNvSpPr/>
              <p:nvPr/>
            </p:nvSpPr>
            <p:spPr>
              <a:xfrm>
                <a:off x="8963501" y="3382380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031A7E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</p:grpSp>
        <p:sp>
          <p:nvSpPr>
            <p:cNvPr id="158" name="object 93">
              <a:extLst>
                <a:ext uri="{FF2B5EF4-FFF2-40B4-BE49-F238E27FC236}">
                  <a16:creationId xmlns:a16="http://schemas.microsoft.com/office/drawing/2014/main" id="{F8996D8B-250D-4850-A2C3-CF73942A0083}"/>
                </a:ext>
              </a:extLst>
            </p:cNvPr>
            <p:cNvSpPr/>
            <p:nvPr/>
          </p:nvSpPr>
          <p:spPr>
            <a:xfrm>
              <a:off x="6781665" y="4112323"/>
              <a:ext cx="1161288" cy="667512"/>
            </a:xfrm>
            <a:custGeom>
              <a:avLst/>
              <a:gdLst/>
              <a:ahLst/>
              <a:cxnLst/>
              <a:rect l="l" t="t" r="r" b="b"/>
              <a:pathLst>
                <a:path w="1048385" h="704850">
                  <a:moveTo>
                    <a:pt x="0" y="704697"/>
                  </a:moveTo>
                  <a:lnTo>
                    <a:pt x="1048016" y="704697"/>
                  </a:lnTo>
                  <a:lnTo>
                    <a:pt x="1048016" y="0"/>
                  </a:lnTo>
                  <a:lnTo>
                    <a:pt x="0" y="0"/>
                  </a:lnTo>
                  <a:lnTo>
                    <a:pt x="0" y="704697"/>
                  </a:lnTo>
                  <a:close/>
                </a:path>
              </a:pathLst>
            </a:custGeom>
            <a:solidFill>
              <a:srgbClr val="002050"/>
            </a:solidFill>
          </p:spPr>
          <p:txBody>
            <a:bodyPr wrap="square" lIns="91440" tIns="91440" rIns="0" bIns="0" rtlCol="0">
              <a:noAutofit/>
            </a:bodyPr>
            <a:lstStyle/>
            <a:p>
              <a:pPr marL="10583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83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Dark blue</a:t>
              </a:r>
              <a:endParaRPr kumimoji="0" lang="en-US" sz="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310">
                      <a:srgbClr val="FFFFFF"/>
                    </a:gs>
                    <a:gs pos="87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ADB14F1C-1D07-4F0A-B6F3-DA495592C166}"/>
                </a:ext>
              </a:extLst>
            </p:cNvPr>
            <p:cNvGrpSpPr/>
            <p:nvPr/>
          </p:nvGrpSpPr>
          <p:grpSpPr>
            <a:xfrm>
              <a:off x="7942953" y="4112323"/>
              <a:ext cx="457200" cy="667512"/>
              <a:chOff x="8963501" y="3773879"/>
              <a:chExt cx="381000" cy="587291"/>
            </a:xfrm>
          </p:grpSpPr>
          <p:sp>
            <p:nvSpPr>
              <p:cNvPr id="160" name="object 94">
                <a:extLst>
                  <a:ext uri="{FF2B5EF4-FFF2-40B4-BE49-F238E27FC236}">
                    <a16:creationId xmlns:a16="http://schemas.microsoft.com/office/drawing/2014/main" id="{9EA3B0E4-8A92-4235-A388-B71ADE088D66}"/>
                  </a:ext>
                </a:extLst>
              </p:cNvPr>
              <p:cNvSpPr/>
              <p:nvPr/>
            </p:nvSpPr>
            <p:spPr>
              <a:xfrm>
                <a:off x="8963501" y="3773879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41587A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61" name="object 95">
                <a:extLst>
                  <a:ext uri="{FF2B5EF4-FFF2-40B4-BE49-F238E27FC236}">
                    <a16:creationId xmlns:a16="http://schemas.microsoft.com/office/drawing/2014/main" id="{C0844A99-5CC9-48A9-9B8C-A4ABD450A2CE}"/>
                  </a:ext>
                </a:extLst>
              </p:cNvPr>
              <p:cNvSpPr/>
              <p:nvPr/>
            </p:nvSpPr>
            <p:spPr>
              <a:xfrm>
                <a:off x="8963501" y="4165378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011228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  <p:sp>
            <p:nvSpPr>
              <p:cNvPr id="162" name="object 96">
                <a:extLst>
                  <a:ext uri="{FF2B5EF4-FFF2-40B4-BE49-F238E27FC236}">
                    <a16:creationId xmlns:a16="http://schemas.microsoft.com/office/drawing/2014/main" id="{8D3EB19D-CE57-40F9-9E66-CA9ADE6BDAD8}"/>
                  </a:ext>
                </a:extLst>
              </p:cNvPr>
              <p:cNvSpPr/>
              <p:nvPr/>
            </p:nvSpPr>
            <p:spPr>
              <a:xfrm>
                <a:off x="8963501" y="3969628"/>
                <a:ext cx="381000" cy="195792"/>
              </a:xfrm>
              <a:custGeom>
                <a:avLst/>
                <a:gdLst/>
                <a:ahLst/>
                <a:cxnLst/>
                <a:rect l="l" t="t" r="r" b="b"/>
                <a:pathLst>
                  <a:path w="457200" h="234950">
                    <a:moveTo>
                      <a:pt x="0" y="234899"/>
                    </a:moveTo>
                    <a:lnTo>
                      <a:pt x="456907" y="234899"/>
                    </a:lnTo>
                    <a:lnTo>
                      <a:pt x="456907" y="0"/>
                    </a:lnTo>
                    <a:lnTo>
                      <a:pt x="0" y="0"/>
                    </a:lnTo>
                    <a:lnTo>
                      <a:pt x="0" y="234899"/>
                    </a:lnTo>
                    <a:close/>
                  </a:path>
                </a:pathLst>
              </a:custGeom>
              <a:solidFill>
                <a:srgbClr val="021B40"/>
              </a:solidFill>
            </p:spPr>
            <p:txBody>
              <a:bodyPr wrap="square" lIns="91440" tIns="91440" rIns="0" bIns="0" rtlCol="0"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5310">
                        <a:srgbClr val="FFFFFF"/>
                      </a:gs>
                      <a:gs pos="87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endParaRPr>
              </a:p>
            </p:txBody>
          </p:sp>
        </p:grpSp>
      </p:grp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7E0F2359-20E5-46A3-871F-CBD2120928D7}"/>
              </a:ext>
            </a:extLst>
          </p:cNvPr>
          <p:cNvGrpSpPr/>
          <p:nvPr/>
        </p:nvGrpSpPr>
        <p:grpSpPr>
          <a:xfrm>
            <a:off x="927142" y="1469849"/>
            <a:ext cx="3715310" cy="3685082"/>
            <a:chOff x="1" y="1197204"/>
            <a:chExt cx="4449452" cy="4413251"/>
          </a:xfrm>
        </p:grpSpPr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7177961F-C3FD-42D9-96F3-5289CF794210}"/>
                </a:ext>
              </a:extLst>
            </p:cNvPr>
            <p:cNvSpPr/>
            <p:nvPr/>
          </p:nvSpPr>
          <p:spPr bwMode="auto">
            <a:xfrm>
              <a:off x="848413" y="2007908"/>
              <a:ext cx="2526384" cy="2526386"/>
            </a:xfrm>
            <a:prstGeom prst="ellipse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600" dirty="0"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0473596-6ACB-4B65-B7DC-EDD47D30A9DE}"/>
                </a:ext>
              </a:extLst>
            </p:cNvPr>
            <p:cNvSpPr/>
            <p:nvPr/>
          </p:nvSpPr>
          <p:spPr>
            <a:xfrm>
              <a:off x="1488243" y="3465946"/>
              <a:ext cx="304800" cy="714375"/>
            </a:xfrm>
            <a:custGeom>
              <a:avLst/>
              <a:gdLst>
                <a:gd name="connsiteX0" fmla="*/ 298609 w 304800"/>
                <a:gd name="connsiteY0" fmla="*/ 582454 h 714375"/>
                <a:gd name="connsiteX1" fmla="*/ 288131 w 304800"/>
                <a:gd name="connsiteY1" fmla="*/ 350044 h 714375"/>
                <a:gd name="connsiteX2" fmla="*/ 273844 w 304800"/>
                <a:gd name="connsiteY2" fmla="*/ 350044 h 714375"/>
                <a:gd name="connsiteX3" fmla="*/ 273844 w 304800"/>
                <a:gd name="connsiteY3" fmla="*/ 304324 h 714375"/>
                <a:gd name="connsiteX4" fmla="*/ 264319 w 304800"/>
                <a:gd name="connsiteY4" fmla="*/ 304324 h 714375"/>
                <a:gd name="connsiteX5" fmla="*/ 264319 w 304800"/>
                <a:gd name="connsiteY5" fmla="*/ 7144 h 714375"/>
                <a:gd name="connsiteX6" fmla="*/ 182404 w 304800"/>
                <a:gd name="connsiteY6" fmla="*/ 7144 h 714375"/>
                <a:gd name="connsiteX7" fmla="*/ 182404 w 304800"/>
                <a:gd name="connsiteY7" fmla="*/ 166211 h 714375"/>
                <a:gd name="connsiteX8" fmla="*/ 117634 w 304800"/>
                <a:gd name="connsiteY8" fmla="*/ 166211 h 714375"/>
                <a:gd name="connsiteX9" fmla="*/ 37624 w 304800"/>
                <a:gd name="connsiteY9" fmla="*/ 246221 h 714375"/>
                <a:gd name="connsiteX10" fmla="*/ 37624 w 304800"/>
                <a:gd name="connsiteY10" fmla="*/ 267176 h 714375"/>
                <a:gd name="connsiteX11" fmla="*/ 7144 w 304800"/>
                <a:gd name="connsiteY11" fmla="*/ 347186 h 714375"/>
                <a:gd name="connsiteX12" fmla="*/ 15716 w 304800"/>
                <a:gd name="connsiteY12" fmla="*/ 356711 h 714375"/>
                <a:gd name="connsiteX13" fmla="*/ 85249 w 304800"/>
                <a:gd name="connsiteY13" fmla="*/ 356711 h 714375"/>
                <a:gd name="connsiteX14" fmla="*/ 93821 w 304800"/>
                <a:gd name="connsiteY14" fmla="*/ 347186 h 714375"/>
                <a:gd name="connsiteX15" fmla="*/ 63341 w 304800"/>
                <a:gd name="connsiteY15" fmla="*/ 267176 h 714375"/>
                <a:gd name="connsiteX16" fmla="*/ 63341 w 304800"/>
                <a:gd name="connsiteY16" fmla="*/ 245269 h 714375"/>
                <a:gd name="connsiteX17" fmla="*/ 117634 w 304800"/>
                <a:gd name="connsiteY17" fmla="*/ 190976 h 714375"/>
                <a:gd name="connsiteX18" fmla="*/ 182404 w 304800"/>
                <a:gd name="connsiteY18" fmla="*/ 190976 h 714375"/>
                <a:gd name="connsiteX19" fmla="*/ 182404 w 304800"/>
                <a:gd name="connsiteY19" fmla="*/ 303371 h 714375"/>
                <a:gd name="connsiteX20" fmla="*/ 172879 w 304800"/>
                <a:gd name="connsiteY20" fmla="*/ 303371 h 714375"/>
                <a:gd name="connsiteX21" fmla="*/ 172879 w 304800"/>
                <a:gd name="connsiteY21" fmla="*/ 349091 h 714375"/>
                <a:gd name="connsiteX22" fmla="*/ 158591 w 304800"/>
                <a:gd name="connsiteY22" fmla="*/ 349091 h 714375"/>
                <a:gd name="connsiteX23" fmla="*/ 148114 w 304800"/>
                <a:gd name="connsiteY23" fmla="*/ 581501 h 714375"/>
                <a:gd name="connsiteX24" fmla="*/ 171926 w 304800"/>
                <a:gd name="connsiteY24" fmla="*/ 581501 h 714375"/>
                <a:gd name="connsiteX25" fmla="*/ 171926 w 304800"/>
                <a:gd name="connsiteY25" fmla="*/ 712946 h 714375"/>
                <a:gd name="connsiteX26" fmla="*/ 273844 w 304800"/>
                <a:gd name="connsiteY26" fmla="*/ 712946 h 714375"/>
                <a:gd name="connsiteX27" fmla="*/ 273844 w 304800"/>
                <a:gd name="connsiteY27" fmla="*/ 581501 h 714375"/>
                <a:gd name="connsiteX28" fmla="*/ 298609 w 304800"/>
                <a:gd name="connsiteY28" fmla="*/ 581501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04800" h="714375">
                  <a:moveTo>
                    <a:pt x="298609" y="582454"/>
                  </a:moveTo>
                  <a:lnTo>
                    <a:pt x="288131" y="350044"/>
                  </a:lnTo>
                  <a:lnTo>
                    <a:pt x="273844" y="350044"/>
                  </a:lnTo>
                  <a:lnTo>
                    <a:pt x="273844" y="304324"/>
                  </a:lnTo>
                  <a:lnTo>
                    <a:pt x="264319" y="304324"/>
                  </a:lnTo>
                  <a:lnTo>
                    <a:pt x="264319" y="7144"/>
                  </a:lnTo>
                  <a:lnTo>
                    <a:pt x="182404" y="7144"/>
                  </a:lnTo>
                  <a:lnTo>
                    <a:pt x="182404" y="166211"/>
                  </a:lnTo>
                  <a:lnTo>
                    <a:pt x="117634" y="166211"/>
                  </a:lnTo>
                  <a:cubicBezTo>
                    <a:pt x="73819" y="166211"/>
                    <a:pt x="37624" y="202406"/>
                    <a:pt x="37624" y="246221"/>
                  </a:cubicBezTo>
                  <a:lnTo>
                    <a:pt x="37624" y="267176"/>
                  </a:lnTo>
                  <a:cubicBezTo>
                    <a:pt x="22384" y="290989"/>
                    <a:pt x="9049" y="318611"/>
                    <a:pt x="7144" y="347186"/>
                  </a:cubicBezTo>
                  <a:cubicBezTo>
                    <a:pt x="7144" y="351949"/>
                    <a:pt x="10954" y="356711"/>
                    <a:pt x="15716" y="356711"/>
                  </a:cubicBezTo>
                  <a:lnTo>
                    <a:pt x="85249" y="356711"/>
                  </a:lnTo>
                  <a:cubicBezTo>
                    <a:pt x="90011" y="356711"/>
                    <a:pt x="93821" y="352901"/>
                    <a:pt x="93821" y="347186"/>
                  </a:cubicBezTo>
                  <a:cubicBezTo>
                    <a:pt x="91916" y="318611"/>
                    <a:pt x="78581" y="290989"/>
                    <a:pt x="63341" y="267176"/>
                  </a:cubicBezTo>
                  <a:lnTo>
                    <a:pt x="63341" y="245269"/>
                  </a:lnTo>
                  <a:cubicBezTo>
                    <a:pt x="63341" y="215741"/>
                    <a:pt x="87154" y="190976"/>
                    <a:pt x="117634" y="190976"/>
                  </a:cubicBezTo>
                  <a:lnTo>
                    <a:pt x="182404" y="190976"/>
                  </a:lnTo>
                  <a:lnTo>
                    <a:pt x="182404" y="303371"/>
                  </a:lnTo>
                  <a:lnTo>
                    <a:pt x="172879" y="303371"/>
                  </a:lnTo>
                  <a:lnTo>
                    <a:pt x="172879" y="349091"/>
                  </a:lnTo>
                  <a:lnTo>
                    <a:pt x="158591" y="349091"/>
                  </a:lnTo>
                  <a:lnTo>
                    <a:pt x="148114" y="581501"/>
                  </a:lnTo>
                  <a:lnTo>
                    <a:pt x="171926" y="581501"/>
                  </a:lnTo>
                  <a:lnTo>
                    <a:pt x="171926" y="712946"/>
                  </a:lnTo>
                  <a:lnTo>
                    <a:pt x="273844" y="712946"/>
                  </a:lnTo>
                  <a:lnTo>
                    <a:pt x="273844" y="581501"/>
                  </a:lnTo>
                  <a:lnTo>
                    <a:pt x="298609" y="581501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CED6521-7009-41E7-8F09-20613CC5586C}"/>
                </a:ext>
              </a:extLst>
            </p:cNvPr>
            <p:cNvSpPr/>
            <p:nvPr/>
          </p:nvSpPr>
          <p:spPr>
            <a:xfrm>
              <a:off x="1168175" y="4027921"/>
              <a:ext cx="542925" cy="152400"/>
            </a:xfrm>
            <a:custGeom>
              <a:avLst/>
              <a:gdLst>
                <a:gd name="connsiteX0" fmla="*/ 541525 w 542925"/>
                <a:gd name="connsiteY0" fmla="*/ 7144 h 152400"/>
                <a:gd name="connsiteX1" fmla="*/ 25269 w 542925"/>
                <a:gd name="connsiteY1" fmla="*/ 89059 h 152400"/>
                <a:gd name="connsiteX2" fmla="*/ 8125 w 542925"/>
                <a:gd name="connsiteY2" fmla="*/ 123349 h 152400"/>
                <a:gd name="connsiteX3" fmla="*/ 16697 w 542925"/>
                <a:gd name="connsiteY3" fmla="*/ 152876 h 152400"/>
                <a:gd name="connsiteX4" fmla="*/ 105280 w 542925"/>
                <a:gd name="connsiteY4" fmla="*/ 152876 h 152400"/>
                <a:gd name="connsiteX5" fmla="*/ 105280 w 542925"/>
                <a:gd name="connsiteY5" fmla="*/ 135731 h 152400"/>
                <a:gd name="connsiteX6" fmla="*/ 541525 w 542925"/>
                <a:gd name="connsiteY6" fmla="*/ 99536 h 152400"/>
                <a:gd name="connsiteX7" fmla="*/ 541525 w 542925"/>
                <a:gd name="connsiteY7" fmla="*/ 7144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925" h="152400">
                  <a:moveTo>
                    <a:pt x="541525" y="7144"/>
                  </a:moveTo>
                  <a:cubicBezTo>
                    <a:pt x="541525" y="7144"/>
                    <a:pt x="217675" y="16669"/>
                    <a:pt x="25269" y="89059"/>
                  </a:cubicBezTo>
                  <a:cubicBezTo>
                    <a:pt x="11935" y="93821"/>
                    <a:pt x="4315" y="109061"/>
                    <a:pt x="8125" y="123349"/>
                  </a:cubicBezTo>
                  <a:lnTo>
                    <a:pt x="16697" y="152876"/>
                  </a:lnTo>
                  <a:lnTo>
                    <a:pt x="105280" y="152876"/>
                  </a:lnTo>
                  <a:lnTo>
                    <a:pt x="105280" y="135731"/>
                  </a:lnTo>
                  <a:cubicBezTo>
                    <a:pt x="197672" y="119539"/>
                    <a:pt x="354834" y="99536"/>
                    <a:pt x="541525" y="99536"/>
                  </a:cubicBezTo>
                  <a:lnTo>
                    <a:pt x="541525" y="7144"/>
                  </a:lnTo>
                  <a:close/>
                </a:path>
              </a:pathLst>
            </a:custGeom>
            <a:solidFill>
              <a:srgbClr val="B2B2B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AC57E0-B073-488D-9EFE-69DC2A46A1DA}"/>
                </a:ext>
              </a:extLst>
            </p:cNvPr>
            <p:cNvSpPr/>
            <p:nvPr/>
          </p:nvSpPr>
          <p:spPr>
            <a:xfrm>
              <a:off x="1177728" y="4172701"/>
              <a:ext cx="161925" cy="142875"/>
            </a:xfrm>
            <a:custGeom>
              <a:avLst/>
              <a:gdLst>
                <a:gd name="connsiteX0" fmla="*/ 95726 w 161925"/>
                <a:gd name="connsiteY0" fmla="*/ 22384 h 142875"/>
                <a:gd name="connsiteX1" fmla="*/ 95726 w 161925"/>
                <a:gd name="connsiteY1" fmla="*/ 7144 h 142875"/>
                <a:gd name="connsiteX2" fmla="*/ 7144 w 161925"/>
                <a:gd name="connsiteY2" fmla="*/ 7144 h 142875"/>
                <a:gd name="connsiteX3" fmla="*/ 7144 w 161925"/>
                <a:gd name="connsiteY3" fmla="*/ 95726 h 142875"/>
                <a:gd name="connsiteX4" fmla="*/ 37624 w 161925"/>
                <a:gd name="connsiteY4" fmla="*/ 95726 h 142875"/>
                <a:gd name="connsiteX5" fmla="*/ 95726 w 161925"/>
                <a:gd name="connsiteY5" fmla="*/ 141446 h 142875"/>
                <a:gd name="connsiteX6" fmla="*/ 155734 w 161925"/>
                <a:gd name="connsiteY6" fmla="*/ 81439 h 142875"/>
                <a:gd name="connsiteX7" fmla="*/ 95726 w 161925"/>
                <a:gd name="connsiteY7" fmla="*/ 223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42875">
                  <a:moveTo>
                    <a:pt x="95726" y="22384"/>
                  </a:moveTo>
                  <a:lnTo>
                    <a:pt x="95726" y="7144"/>
                  </a:lnTo>
                  <a:lnTo>
                    <a:pt x="7144" y="7144"/>
                  </a:lnTo>
                  <a:lnTo>
                    <a:pt x="7144" y="95726"/>
                  </a:lnTo>
                  <a:lnTo>
                    <a:pt x="37624" y="95726"/>
                  </a:lnTo>
                  <a:cubicBezTo>
                    <a:pt x="44291" y="122396"/>
                    <a:pt x="67151" y="141446"/>
                    <a:pt x="95726" y="141446"/>
                  </a:cubicBezTo>
                  <a:cubicBezTo>
                    <a:pt x="129064" y="141446"/>
                    <a:pt x="155734" y="114776"/>
                    <a:pt x="155734" y="81439"/>
                  </a:cubicBezTo>
                  <a:cubicBezTo>
                    <a:pt x="155734" y="49054"/>
                    <a:pt x="129064" y="22384"/>
                    <a:pt x="95726" y="22384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7E95EED-20BC-461C-8B40-DE5EB4B83D7E}"/>
                </a:ext>
              </a:extLst>
            </p:cNvPr>
            <p:cNvSpPr/>
            <p:nvPr/>
          </p:nvSpPr>
          <p:spPr>
            <a:xfrm>
              <a:off x="2139753" y="4172701"/>
              <a:ext cx="161925" cy="142875"/>
            </a:xfrm>
            <a:custGeom>
              <a:avLst/>
              <a:gdLst>
                <a:gd name="connsiteX0" fmla="*/ 95726 w 161925"/>
                <a:gd name="connsiteY0" fmla="*/ 22384 h 142875"/>
                <a:gd name="connsiteX1" fmla="*/ 95726 w 161925"/>
                <a:gd name="connsiteY1" fmla="*/ 7144 h 142875"/>
                <a:gd name="connsiteX2" fmla="*/ 7144 w 161925"/>
                <a:gd name="connsiteY2" fmla="*/ 7144 h 142875"/>
                <a:gd name="connsiteX3" fmla="*/ 7144 w 161925"/>
                <a:gd name="connsiteY3" fmla="*/ 95726 h 142875"/>
                <a:gd name="connsiteX4" fmla="*/ 37624 w 161925"/>
                <a:gd name="connsiteY4" fmla="*/ 95726 h 142875"/>
                <a:gd name="connsiteX5" fmla="*/ 95726 w 161925"/>
                <a:gd name="connsiteY5" fmla="*/ 141446 h 142875"/>
                <a:gd name="connsiteX6" fmla="*/ 155734 w 161925"/>
                <a:gd name="connsiteY6" fmla="*/ 81439 h 142875"/>
                <a:gd name="connsiteX7" fmla="*/ 95726 w 161925"/>
                <a:gd name="connsiteY7" fmla="*/ 223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42875">
                  <a:moveTo>
                    <a:pt x="95726" y="22384"/>
                  </a:moveTo>
                  <a:lnTo>
                    <a:pt x="95726" y="7144"/>
                  </a:lnTo>
                  <a:lnTo>
                    <a:pt x="7144" y="7144"/>
                  </a:lnTo>
                  <a:lnTo>
                    <a:pt x="7144" y="95726"/>
                  </a:lnTo>
                  <a:lnTo>
                    <a:pt x="37624" y="95726"/>
                  </a:lnTo>
                  <a:cubicBezTo>
                    <a:pt x="44291" y="122396"/>
                    <a:pt x="67151" y="141446"/>
                    <a:pt x="95726" y="141446"/>
                  </a:cubicBezTo>
                  <a:cubicBezTo>
                    <a:pt x="129064" y="141446"/>
                    <a:pt x="155734" y="114776"/>
                    <a:pt x="155734" y="81439"/>
                  </a:cubicBezTo>
                  <a:cubicBezTo>
                    <a:pt x="155734" y="48101"/>
                    <a:pt x="129064" y="22384"/>
                    <a:pt x="95726" y="22384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2F1165D-119B-4D02-96AC-FA24D108B94A}"/>
                </a:ext>
              </a:extLst>
            </p:cNvPr>
            <p:cNvSpPr/>
            <p:nvPr/>
          </p:nvSpPr>
          <p:spPr>
            <a:xfrm>
              <a:off x="1547420" y="4026969"/>
              <a:ext cx="695325" cy="152400"/>
            </a:xfrm>
            <a:custGeom>
              <a:avLst/>
              <a:gdLst>
                <a:gd name="connsiteX0" fmla="*/ 679487 w 695325"/>
                <a:gd name="connsiteY0" fmla="*/ 89059 h 152400"/>
                <a:gd name="connsiteX1" fmla="*/ 163232 w 695325"/>
                <a:gd name="connsiteY1" fmla="*/ 7144 h 152400"/>
                <a:gd name="connsiteX2" fmla="*/ 31787 w 695325"/>
                <a:gd name="connsiteY2" fmla="*/ 66199 h 152400"/>
                <a:gd name="connsiteX3" fmla="*/ 7975 w 695325"/>
                <a:gd name="connsiteY3" fmla="*/ 111919 h 152400"/>
                <a:gd name="connsiteX4" fmla="*/ 13690 w 695325"/>
                <a:gd name="connsiteY4" fmla="*/ 139541 h 152400"/>
                <a:gd name="connsiteX5" fmla="*/ 97510 w 695325"/>
                <a:gd name="connsiteY5" fmla="*/ 139541 h 152400"/>
                <a:gd name="connsiteX6" fmla="*/ 97510 w 695325"/>
                <a:gd name="connsiteY6" fmla="*/ 122396 h 152400"/>
                <a:gd name="connsiteX7" fmla="*/ 163232 w 695325"/>
                <a:gd name="connsiteY7" fmla="*/ 99536 h 152400"/>
                <a:gd name="connsiteX8" fmla="*/ 599477 w 695325"/>
                <a:gd name="connsiteY8" fmla="*/ 135731 h 152400"/>
                <a:gd name="connsiteX9" fmla="*/ 599477 w 695325"/>
                <a:gd name="connsiteY9" fmla="*/ 152876 h 152400"/>
                <a:gd name="connsiteX10" fmla="*/ 688060 w 695325"/>
                <a:gd name="connsiteY10" fmla="*/ 152876 h 152400"/>
                <a:gd name="connsiteX11" fmla="*/ 696632 w 695325"/>
                <a:gd name="connsiteY11" fmla="*/ 123349 h 152400"/>
                <a:gd name="connsiteX12" fmla="*/ 679487 w 695325"/>
                <a:gd name="connsiteY12" fmla="*/ 89059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152400">
                  <a:moveTo>
                    <a:pt x="679487" y="89059"/>
                  </a:moveTo>
                  <a:cubicBezTo>
                    <a:pt x="487082" y="16669"/>
                    <a:pt x="163232" y="7144"/>
                    <a:pt x="163232" y="7144"/>
                  </a:cubicBezTo>
                  <a:lnTo>
                    <a:pt x="31787" y="66199"/>
                  </a:lnTo>
                  <a:cubicBezTo>
                    <a:pt x="13690" y="73819"/>
                    <a:pt x="4165" y="92869"/>
                    <a:pt x="7975" y="111919"/>
                  </a:cubicBezTo>
                  <a:lnTo>
                    <a:pt x="13690" y="139541"/>
                  </a:lnTo>
                  <a:lnTo>
                    <a:pt x="97510" y="139541"/>
                  </a:lnTo>
                  <a:lnTo>
                    <a:pt x="97510" y="122396"/>
                  </a:lnTo>
                  <a:lnTo>
                    <a:pt x="163232" y="99536"/>
                  </a:lnTo>
                  <a:cubicBezTo>
                    <a:pt x="349922" y="99536"/>
                    <a:pt x="507085" y="120491"/>
                    <a:pt x="599477" y="135731"/>
                  </a:cubicBezTo>
                  <a:lnTo>
                    <a:pt x="599477" y="152876"/>
                  </a:lnTo>
                  <a:lnTo>
                    <a:pt x="688060" y="152876"/>
                  </a:lnTo>
                  <a:lnTo>
                    <a:pt x="696632" y="123349"/>
                  </a:lnTo>
                  <a:cubicBezTo>
                    <a:pt x="700442" y="109061"/>
                    <a:pt x="692822" y="94774"/>
                    <a:pt x="679487" y="89059"/>
                  </a:cubicBez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82E587-0F4F-40F4-8E37-0BE698B51945}"/>
                </a:ext>
              </a:extLst>
            </p:cNvPr>
            <p:cNvSpPr/>
            <p:nvPr/>
          </p:nvSpPr>
          <p:spPr>
            <a:xfrm>
              <a:off x="1532058" y="4160319"/>
              <a:ext cx="133350" cy="161925"/>
            </a:xfrm>
            <a:custGeom>
              <a:avLst/>
              <a:gdLst>
                <a:gd name="connsiteX0" fmla="*/ 111919 w 133350"/>
                <a:gd name="connsiteY0" fmla="*/ 34766 h 161925"/>
                <a:gd name="connsiteX1" fmla="*/ 111919 w 133350"/>
                <a:gd name="connsiteY1" fmla="*/ 7144 h 161925"/>
                <a:gd name="connsiteX2" fmla="*/ 28099 w 133350"/>
                <a:gd name="connsiteY2" fmla="*/ 7144 h 161925"/>
                <a:gd name="connsiteX3" fmla="*/ 28099 w 133350"/>
                <a:gd name="connsiteY3" fmla="*/ 34766 h 161925"/>
                <a:gd name="connsiteX4" fmla="*/ 7144 w 133350"/>
                <a:gd name="connsiteY4" fmla="*/ 34766 h 161925"/>
                <a:gd name="connsiteX5" fmla="*/ 7144 w 133350"/>
                <a:gd name="connsiteY5" fmla="*/ 154781 h 161925"/>
                <a:gd name="connsiteX6" fmla="*/ 130969 w 133350"/>
                <a:gd name="connsiteY6" fmla="*/ 154781 h 161925"/>
                <a:gd name="connsiteX7" fmla="*/ 130969 w 133350"/>
                <a:gd name="connsiteY7" fmla="*/ 3476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161925">
                  <a:moveTo>
                    <a:pt x="111919" y="34766"/>
                  </a:moveTo>
                  <a:lnTo>
                    <a:pt x="111919" y="7144"/>
                  </a:lnTo>
                  <a:lnTo>
                    <a:pt x="28099" y="7144"/>
                  </a:lnTo>
                  <a:lnTo>
                    <a:pt x="28099" y="34766"/>
                  </a:lnTo>
                  <a:lnTo>
                    <a:pt x="7144" y="34766"/>
                  </a:lnTo>
                  <a:lnTo>
                    <a:pt x="7144" y="154781"/>
                  </a:lnTo>
                  <a:lnTo>
                    <a:pt x="130969" y="154781"/>
                  </a:lnTo>
                  <a:lnTo>
                    <a:pt x="130969" y="34766"/>
                  </a:ln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B3F5EB8-6F9F-4523-8520-40535833F96B}"/>
                </a:ext>
              </a:extLst>
            </p:cNvPr>
            <p:cNvSpPr/>
            <p:nvPr/>
          </p:nvSpPr>
          <p:spPr>
            <a:xfrm>
              <a:off x="2680773" y="3301164"/>
              <a:ext cx="114300" cy="1019175"/>
            </a:xfrm>
            <a:custGeom>
              <a:avLst/>
              <a:gdLst>
                <a:gd name="connsiteX0" fmla="*/ 90964 w 114300"/>
                <a:gd name="connsiteY0" fmla="*/ 1013936 h 1019175"/>
                <a:gd name="connsiteX1" fmla="*/ 34766 w 114300"/>
                <a:gd name="connsiteY1" fmla="*/ 1013936 h 1019175"/>
                <a:gd name="connsiteX2" fmla="*/ 7144 w 114300"/>
                <a:gd name="connsiteY2" fmla="*/ 93821 h 1019175"/>
                <a:gd name="connsiteX3" fmla="*/ 42386 w 114300"/>
                <a:gd name="connsiteY3" fmla="*/ 7144 h 1019175"/>
                <a:gd name="connsiteX4" fmla="*/ 114776 w 114300"/>
                <a:gd name="connsiteY4" fmla="*/ 212884 h 101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019175">
                  <a:moveTo>
                    <a:pt x="90964" y="1013936"/>
                  </a:moveTo>
                  <a:lnTo>
                    <a:pt x="34766" y="1013936"/>
                  </a:lnTo>
                  <a:lnTo>
                    <a:pt x="7144" y="93821"/>
                  </a:lnTo>
                  <a:lnTo>
                    <a:pt x="42386" y="7144"/>
                  </a:lnTo>
                  <a:lnTo>
                    <a:pt x="114776" y="212884"/>
                  </a:lnTo>
                  <a:close/>
                </a:path>
              </a:pathLst>
            </a:custGeom>
            <a:solidFill>
              <a:srgbClr val="B2B2B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7985913-1C12-495D-B7A4-68D7DBC04F7A}"/>
                </a:ext>
              </a:extLst>
            </p:cNvPr>
            <p:cNvSpPr/>
            <p:nvPr/>
          </p:nvSpPr>
          <p:spPr>
            <a:xfrm>
              <a:off x="2495988" y="4038399"/>
              <a:ext cx="276225" cy="152400"/>
            </a:xfrm>
            <a:custGeom>
              <a:avLst/>
              <a:gdLst>
                <a:gd name="connsiteX0" fmla="*/ 210026 w 276225"/>
                <a:gd name="connsiteY0" fmla="*/ 42386 h 152400"/>
                <a:gd name="connsiteX1" fmla="*/ 272891 w 276225"/>
                <a:gd name="connsiteY1" fmla="*/ 149066 h 152400"/>
                <a:gd name="connsiteX2" fmla="*/ 67151 w 276225"/>
                <a:gd name="connsiteY2" fmla="*/ 149066 h 152400"/>
                <a:gd name="connsiteX3" fmla="*/ 7144 w 276225"/>
                <a:gd name="connsiteY3" fmla="*/ 27146 h 152400"/>
                <a:gd name="connsiteX4" fmla="*/ 170021 w 276225"/>
                <a:gd name="connsiteY4" fmla="*/ 7144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225" h="152400">
                  <a:moveTo>
                    <a:pt x="210026" y="42386"/>
                  </a:moveTo>
                  <a:lnTo>
                    <a:pt x="272891" y="149066"/>
                  </a:lnTo>
                  <a:lnTo>
                    <a:pt x="67151" y="149066"/>
                  </a:lnTo>
                  <a:lnTo>
                    <a:pt x="7144" y="27146"/>
                  </a:lnTo>
                  <a:lnTo>
                    <a:pt x="170021" y="7144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4FA1F27-95F2-44F8-9727-70F8C2EDF7F5}"/>
                </a:ext>
              </a:extLst>
            </p:cNvPr>
            <p:cNvSpPr/>
            <p:nvPr/>
          </p:nvSpPr>
          <p:spPr>
            <a:xfrm>
              <a:off x="1845412" y="3037321"/>
              <a:ext cx="523875" cy="552450"/>
            </a:xfrm>
            <a:custGeom>
              <a:avLst/>
              <a:gdLst>
                <a:gd name="connsiteX0" fmla="*/ 156705 w 523875"/>
                <a:gd name="connsiteY0" fmla="*/ 22384 h 552450"/>
                <a:gd name="connsiteX1" fmla="*/ 353872 w 523875"/>
                <a:gd name="connsiteY1" fmla="*/ 22384 h 552450"/>
                <a:gd name="connsiteX2" fmla="*/ 444360 w 523875"/>
                <a:gd name="connsiteY2" fmla="*/ 112871 h 552450"/>
                <a:gd name="connsiteX3" fmla="*/ 444360 w 523875"/>
                <a:gd name="connsiteY3" fmla="*/ 432911 h 552450"/>
                <a:gd name="connsiteX4" fmla="*/ 400545 w 523875"/>
                <a:gd name="connsiteY4" fmla="*/ 521494 h 552450"/>
                <a:gd name="connsiteX5" fmla="*/ 390067 w 523875"/>
                <a:gd name="connsiteY5" fmla="*/ 530066 h 552450"/>
                <a:gd name="connsiteX6" fmla="*/ 396735 w 523875"/>
                <a:gd name="connsiteY6" fmla="*/ 548164 h 552450"/>
                <a:gd name="connsiteX7" fmla="*/ 438645 w 523875"/>
                <a:gd name="connsiteY7" fmla="*/ 548164 h 552450"/>
                <a:gd name="connsiteX8" fmla="*/ 472935 w 523875"/>
                <a:gd name="connsiteY8" fmla="*/ 521494 h 552450"/>
                <a:gd name="connsiteX9" fmla="*/ 516750 w 523875"/>
                <a:gd name="connsiteY9" fmla="*/ 432911 h 552450"/>
                <a:gd name="connsiteX10" fmla="*/ 516750 w 523875"/>
                <a:gd name="connsiteY10" fmla="*/ 97631 h 552450"/>
                <a:gd name="connsiteX11" fmla="*/ 426262 w 523875"/>
                <a:gd name="connsiteY11" fmla="*/ 7144 h 552450"/>
                <a:gd name="connsiteX12" fmla="*/ 86220 w 523875"/>
                <a:gd name="connsiteY12" fmla="*/ 7144 h 552450"/>
                <a:gd name="connsiteX13" fmla="*/ 7162 w 523875"/>
                <a:gd name="connsiteY13" fmla="*/ 87154 h 552450"/>
                <a:gd name="connsiteX14" fmla="*/ 7162 w 523875"/>
                <a:gd name="connsiteY14" fmla="*/ 130969 h 552450"/>
                <a:gd name="connsiteX15" fmla="*/ 17640 w 523875"/>
                <a:gd name="connsiteY15" fmla="*/ 141446 h 552450"/>
                <a:gd name="connsiteX16" fmla="*/ 67170 w 523875"/>
                <a:gd name="connsiteY16" fmla="*/ 141446 h 552450"/>
                <a:gd name="connsiteX17" fmla="*/ 78600 w 523875"/>
                <a:gd name="connsiteY17" fmla="*/ 130016 h 552450"/>
                <a:gd name="connsiteX18" fmla="*/ 78600 w 523875"/>
                <a:gd name="connsiteY18" fmla="*/ 102394 h 552450"/>
                <a:gd name="connsiteX19" fmla="*/ 156705 w 523875"/>
                <a:gd name="connsiteY19" fmla="*/ 22384 h 55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23875" h="552450">
                  <a:moveTo>
                    <a:pt x="156705" y="22384"/>
                  </a:moveTo>
                  <a:lnTo>
                    <a:pt x="353872" y="22384"/>
                  </a:lnTo>
                  <a:cubicBezTo>
                    <a:pt x="404355" y="22384"/>
                    <a:pt x="444360" y="63341"/>
                    <a:pt x="444360" y="112871"/>
                  </a:cubicBezTo>
                  <a:lnTo>
                    <a:pt x="444360" y="432911"/>
                  </a:lnTo>
                  <a:cubicBezTo>
                    <a:pt x="444360" y="467201"/>
                    <a:pt x="428167" y="500539"/>
                    <a:pt x="400545" y="521494"/>
                  </a:cubicBezTo>
                  <a:lnTo>
                    <a:pt x="390067" y="530066"/>
                  </a:lnTo>
                  <a:cubicBezTo>
                    <a:pt x="382447" y="535781"/>
                    <a:pt x="386257" y="548164"/>
                    <a:pt x="396735" y="548164"/>
                  </a:cubicBezTo>
                  <a:lnTo>
                    <a:pt x="438645" y="548164"/>
                  </a:lnTo>
                  <a:lnTo>
                    <a:pt x="472935" y="521494"/>
                  </a:lnTo>
                  <a:cubicBezTo>
                    <a:pt x="500557" y="500539"/>
                    <a:pt x="516750" y="467201"/>
                    <a:pt x="516750" y="432911"/>
                  </a:cubicBezTo>
                  <a:lnTo>
                    <a:pt x="516750" y="97631"/>
                  </a:lnTo>
                  <a:cubicBezTo>
                    <a:pt x="516750" y="47149"/>
                    <a:pt x="475792" y="7144"/>
                    <a:pt x="426262" y="7144"/>
                  </a:cubicBezTo>
                  <a:lnTo>
                    <a:pt x="86220" y="7144"/>
                  </a:lnTo>
                  <a:cubicBezTo>
                    <a:pt x="42405" y="7144"/>
                    <a:pt x="6210" y="43339"/>
                    <a:pt x="7162" y="87154"/>
                  </a:cubicBezTo>
                  <a:lnTo>
                    <a:pt x="7162" y="130969"/>
                  </a:lnTo>
                  <a:cubicBezTo>
                    <a:pt x="7162" y="136684"/>
                    <a:pt x="11925" y="141446"/>
                    <a:pt x="17640" y="141446"/>
                  </a:cubicBezTo>
                  <a:lnTo>
                    <a:pt x="67170" y="141446"/>
                  </a:lnTo>
                  <a:cubicBezTo>
                    <a:pt x="73837" y="141446"/>
                    <a:pt x="78600" y="136684"/>
                    <a:pt x="78600" y="130016"/>
                  </a:cubicBezTo>
                  <a:lnTo>
                    <a:pt x="78600" y="102394"/>
                  </a:lnTo>
                  <a:cubicBezTo>
                    <a:pt x="76695" y="58579"/>
                    <a:pt x="111937" y="22384"/>
                    <a:pt x="156705" y="22384"/>
                  </a:cubicBezTo>
                </a:path>
              </a:pathLst>
            </a:custGeom>
            <a:solidFill>
              <a:srgbClr val="B2B2B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A0C614F-2133-41E3-9B47-FC2A131600B6}"/>
                </a:ext>
              </a:extLst>
            </p:cNvPr>
            <p:cNvSpPr/>
            <p:nvPr/>
          </p:nvSpPr>
          <p:spPr>
            <a:xfrm>
              <a:off x="1854956" y="3053495"/>
              <a:ext cx="171450" cy="133350"/>
            </a:xfrm>
            <a:custGeom>
              <a:avLst/>
              <a:gdLst>
                <a:gd name="connsiteX0" fmla="*/ 16669 w 171450"/>
                <a:gd name="connsiteY0" fmla="*/ 87172 h 133350"/>
                <a:gd name="connsiteX1" fmla="*/ 16669 w 171450"/>
                <a:gd name="connsiteY1" fmla="*/ 117652 h 133350"/>
                <a:gd name="connsiteX2" fmla="*/ 8096 w 171450"/>
                <a:gd name="connsiteY2" fmla="*/ 126225 h 133350"/>
                <a:gd name="connsiteX3" fmla="*/ 7144 w 171450"/>
                <a:gd name="connsiteY3" fmla="*/ 126225 h 133350"/>
                <a:gd name="connsiteX4" fmla="*/ 78581 w 171450"/>
                <a:gd name="connsiteY4" fmla="*/ 126225 h 133350"/>
                <a:gd name="connsiteX5" fmla="*/ 88106 w 171450"/>
                <a:gd name="connsiteY5" fmla="*/ 116700 h 133350"/>
                <a:gd name="connsiteX6" fmla="*/ 88106 w 171450"/>
                <a:gd name="connsiteY6" fmla="*/ 87172 h 133350"/>
                <a:gd name="connsiteX7" fmla="*/ 167164 w 171450"/>
                <a:gd name="connsiteY7" fmla="*/ 7162 h 133350"/>
                <a:gd name="connsiteX8" fmla="*/ 95726 w 171450"/>
                <a:gd name="connsiteY8" fmla="*/ 7162 h 133350"/>
                <a:gd name="connsiteX9" fmla="*/ 16669 w 171450"/>
                <a:gd name="connsiteY9" fmla="*/ 8717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450" h="133350">
                  <a:moveTo>
                    <a:pt x="16669" y="87172"/>
                  </a:moveTo>
                  <a:lnTo>
                    <a:pt x="16669" y="117652"/>
                  </a:lnTo>
                  <a:cubicBezTo>
                    <a:pt x="16669" y="122415"/>
                    <a:pt x="12859" y="126225"/>
                    <a:pt x="8096" y="126225"/>
                  </a:cubicBezTo>
                  <a:lnTo>
                    <a:pt x="7144" y="126225"/>
                  </a:lnTo>
                  <a:lnTo>
                    <a:pt x="78581" y="126225"/>
                  </a:lnTo>
                  <a:cubicBezTo>
                    <a:pt x="84296" y="126225"/>
                    <a:pt x="88106" y="121462"/>
                    <a:pt x="88106" y="116700"/>
                  </a:cubicBezTo>
                  <a:lnTo>
                    <a:pt x="88106" y="87172"/>
                  </a:lnTo>
                  <a:cubicBezTo>
                    <a:pt x="87154" y="43357"/>
                    <a:pt x="123349" y="7162"/>
                    <a:pt x="167164" y="7162"/>
                  </a:cubicBezTo>
                  <a:lnTo>
                    <a:pt x="95726" y="7162"/>
                  </a:lnTo>
                  <a:cubicBezTo>
                    <a:pt x="51911" y="6210"/>
                    <a:pt x="15716" y="42405"/>
                    <a:pt x="16669" y="87172"/>
                  </a:cubicBezTo>
                  <a:close/>
                </a:path>
              </a:pathLst>
            </a:custGeom>
            <a:solidFill>
              <a:srgbClr val="7373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74AD661-43A2-4C07-A56A-D09B05A48C32}"/>
                </a:ext>
              </a:extLst>
            </p:cNvPr>
            <p:cNvSpPr/>
            <p:nvPr/>
          </p:nvSpPr>
          <p:spPr>
            <a:xfrm>
              <a:off x="2213096" y="3037321"/>
              <a:ext cx="171450" cy="552450"/>
            </a:xfrm>
            <a:custGeom>
              <a:avLst/>
              <a:gdLst>
                <a:gd name="connsiteX0" fmla="*/ 78581 w 171450"/>
                <a:gd name="connsiteY0" fmla="*/ 7144 h 552450"/>
                <a:gd name="connsiteX1" fmla="*/ 7144 w 171450"/>
                <a:gd name="connsiteY1" fmla="*/ 7144 h 552450"/>
                <a:gd name="connsiteX2" fmla="*/ 97631 w 171450"/>
                <a:gd name="connsiteY2" fmla="*/ 97631 h 552450"/>
                <a:gd name="connsiteX3" fmla="*/ 97631 w 171450"/>
                <a:gd name="connsiteY3" fmla="*/ 442436 h 552450"/>
                <a:gd name="connsiteX4" fmla="*/ 53816 w 171450"/>
                <a:gd name="connsiteY4" fmla="*/ 531019 h 552450"/>
                <a:gd name="connsiteX5" fmla="*/ 32861 w 171450"/>
                <a:gd name="connsiteY5" fmla="*/ 547211 h 552450"/>
                <a:gd name="connsiteX6" fmla="*/ 96679 w 171450"/>
                <a:gd name="connsiteY6" fmla="*/ 547211 h 552450"/>
                <a:gd name="connsiteX7" fmla="*/ 110966 w 171450"/>
                <a:gd name="connsiteY7" fmla="*/ 542449 h 552450"/>
                <a:gd name="connsiteX8" fmla="*/ 126206 w 171450"/>
                <a:gd name="connsiteY8" fmla="*/ 531019 h 552450"/>
                <a:gd name="connsiteX9" fmla="*/ 170021 w 171450"/>
                <a:gd name="connsiteY9" fmla="*/ 442436 h 552450"/>
                <a:gd name="connsiteX10" fmla="*/ 170021 w 171450"/>
                <a:gd name="connsiteY10" fmla="*/ 97631 h 552450"/>
                <a:gd name="connsiteX11" fmla="*/ 78581 w 171450"/>
                <a:gd name="connsiteY11" fmla="*/ 7144 h 55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450" h="552450">
                  <a:moveTo>
                    <a:pt x="78581" y="7144"/>
                  </a:moveTo>
                  <a:lnTo>
                    <a:pt x="7144" y="7144"/>
                  </a:lnTo>
                  <a:cubicBezTo>
                    <a:pt x="57626" y="7144"/>
                    <a:pt x="97631" y="48101"/>
                    <a:pt x="97631" y="97631"/>
                  </a:cubicBezTo>
                  <a:lnTo>
                    <a:pt x="97631" y="442436"/>
                  </a:lnTo>
                  <a:cubicBezTo>
                    <a:pt x="97631" y="476726"/>
                    <a:pt x="81439" y="510064"/>
                    <a:pt x="53816" y="531019"/>
                  </a:cubicBezTo>
                  <a:lnTo>
                    <a:pt x="32861" y="547211"/>
                  </a:lnTo>
                  <a:lnTo>
                    <a:pt x="96679" y="547211"/>
                  </a:lnTo>
                  <a:cubicBezTo>
                    <a:pt x="101441" y="547211"/>
                    <a:pt x="106204" y="545306"/>
                    <a:pt x="110966" y="542449"/>
                  </a:cubicBezTo>
                  <a:lnTo>
                    <a:pt x="126206" y="531019"/>
                  </a:lnTo>
                  <a:cubicBezTo>
                    <a:pt x="153829" y="510064"/>
                    <a:pt x="170021" y="476726"/>
                    <a:pt x="170021" y="442436"/>
                  </a:cubicBezTo>
                  <a:lnTo>
                    <a:pt x="170021" y="97631"/>
                  </a:lnTo>
                  <a:cubicBezTo>
                    <a:pt x="169069" y="48101"/>
                    <a:pt x="128111" y="7144"/>
                    <a:pt x="78581" y="7144"/>
                  </a:cubicBez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5D0E9FD-EB3B-46B0-A46B-B80042E76DA4}"/>
                </a:ext>
              </a:extLst>
            </p:cNvPr>
            <p:cNvSpPr/>
            <p:nvPr/>
          </p:nvSpPr>
          <p:spPr>
            <a:xfrm>
              <a:off x="1230651" y="2391526"/>
              <a:ext cx="885825" cy="1143000"/>
            </a:xfrm>
            <a:custGeom>
              <a:avLst/>
              <a:gdLst>
                <a:gd name="connsiteX0" fmla="*/ 100906 w 885825"/>
                <a:gd name="connsiteY0" fmla="*/ 863441 h 1143000"/>
                <a:gd name="connsiteX1" fmla="*/ 7561 w 885825"/>
                <a:gd name="connsiteY1" fmla="*/ 73819 h 1143000"/>
                <a:gd name="connsiteX2" fmla="*/ 18991 w 885825"/>
                <a:gd name="connsiteY2" fmla="*/ 38576 h 1143000"/>
                <a:gd name="connsiteX3" fmla="*/ 22801 w 885825"/>
                <a:gd name="connsiteY3" fmla="*/ 34766 h 1143000"/>
                <a:gd name="connsiteX4" fmla="*/ 86618 w 885825"/>
                <a:gd name="connsiteY4" fmla="*/ 11906 h 1143000"/>
                <a:gd name="connsiteX5" fmla="*/ 86618 w 885825"/>
                <a:gd name="connsiteY5" fmla="*/ 11906 h 1143000"/>
                <a:gd name="connsiteX6" fmla="*/ 702886 w 885825"/>
                <a:gd name="connsiteY6" fmla="*/ 7144 h 1143000"/>
                <a:gd name="connsiteX7" fmla="*/ 702886 w 885825"/>
                <a:gd name="connsiteY7" fmla="*/ 7144 h 1143000"/>
                <a:gd name="connsiteX8" fmla="*/ 885766 w 885825"/>
                <a:gd name="connsiteY8" fmla="*/ 1142524 h 1143000"/>
                <a:gd name="connsiteX9" fmla="*/ 150436 w 885825"/>
                <a:gd name="connsiteY9" fmla="*/ 1142524 h 1143000"/>
                <a:gd name="connsiteX10" fmla="*/ 47566 w 885825"/>
                <a:gd name="connsiteY10" fmla="*/ 982504 h 1143000"/>
                <a:gd name="connsiteX11" fmla="*/ 100906 w 885825"/>
                <a:gd name="connsiteY11" fmla="*/ 863441 h 114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5825" h="1143000">
                  <a:moveTo>
                    <a:pt x="100906" y="863441"/>
                  </a:moveTo>
                  <a:lnTo>
                    <a:pt x="7561" y="73819"/>
                  </a:lnTo>
                  <a:cubicBezTo>
                    <a:pt x="5656" y="60484"/>
                    <a:pt x="10418" y="48101"/>
                    <a:pt x="18991" y="38576"/>
                  </a:cubicBezTo>
                  <a:lnTo>
                    <a:pt x="22801" y="34766"/>
                  </a:lnTo>
                  <a:cubicBezTo>
                    <a:pt x="38993" y="17621"/>
                    <a:pt x="62806" y="9049"/>
                    <a:pt x="86618" y="11906"/>
                  </a:cubicBezTo>
                  <a:lnTo>
                    <a:pt x="86618" y="11906"/>
                  </a:lnTo>
                  <a:cubicBezTo>
                    <a:pt x="291406" y="39529"/>
                    <a:pt x="499051" y="37624"/>
                    <a:pt x="702886" y="7144"/>
                  </a:cubicBezTo>
                  <a:lnTo>
                    <a:pt x="702886" y="7144"/>
                  </a:lnTo>
                  <a:lnTo>
                    <a:pt x="885766" y="1142524"/>
                  </a:lnTo>
                  <a:lnTo>
                    <a:pt x="150436" y="1142524"/>
                  </a:lnTo>
                  <a:cubicBezTo>
                    <a:pt x="68521" y="1142524"/>
                    <a:pt x="13276" y="1057751"/>
                    <a:pt x="47566" y="982504"/>
                  </a:cubicBezTo>
                  <a:lnTo>
                    <a:pt x="100906" y="86344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EC873EC-E9B3-445D-B443-76C1E8A7A395}"/>
                </a:ext>
              </a:extLst>
            </p:cNvPr>
            <p:cNvSpPr/>
            <p:nvPr/>
          </p:nvSpPr>
          <p:spPr>
            <a:xfrm>
              <a:off x="1230587" y="2395288"/>
              <a:ext cx="819150" cy="1209675"/>
            </a:xfrm>
            <a:custGeom>
              <a:avLst/>
              <a:gdLst>
                <a:gd name="connsiteX0" fmla="*/ 820107 w 819150"/>
                <a:gd name="connsiteY0" fmla="*/ 835867 h 1209675"/>
                <a:gd name="connsiteX1" fmla="*/ 820107 w 819150"/>
                <a:gd name="connsiteY1" fmla="*/ 814912 h 1209675"/>
                <a:gd name="connsiteX2" fmla="*/ 140975 w 819150"/>
                <a:gd name="connsiteY2" fmla="*/ 814912 h 1209675"/>
                <a:gd name="connsiteX3" fmla="*/ 137165 w 819150"/>
                <a:gd name="connsiteY3" fmla="*/ 651082 h 1209675"/>
                <a:gd name="connsiteX4" fmla="*/ 480065 w 819150"/>
                <a:gd name="connsiteY4" fmla="*/ 654892 h 1209675"/>
                <a:gd name="connsiteX5" fmla="*/ 800105 w 819150"/>
                <a:gd name="connsiteY5" fmla="*/ 650130 h 1209675"/>
                <a:gd name="connsiteX6" fmla="*/ 799152 w 819150"/>
                <a:gd name="connsiteY6" fmla="*/ 629174 h 1209675"/>
                <a:gd name="connsiteX7" fmla="*/ 135259 w 819150"/>
                <a:gd name="connsiteY7" fmla="*/ 630127 h 1209675"/>
                <a:gd name="connsiteX8" fmla="*/ 118115 w 819150"/>
                <a:gd name="connsiteY8" fmla="*/ 472012 h 1209675"/>
                <a:gd name="connsiteX9" fmla="*/ 493400 w 819150"/>
                <a:gd name="connsiteY9" fmla="*/ 488205 h 1209675"/>
                <a:gd name="connsiteX10" fmla="*/ 791532 w 819150"/>
                <a:gd name="connsiteY10" fmla="*/ 471060 h 1209675"/>
                <a:gd name="connsiteX11" fmla="*/ 788675 w 819150"/>
                <a:gd name="connsiteY11" fmla="*/ 451057 h 1209675"/>
                <a:gd name="connsiteX12" fmla="*/ 116209 w 819150"/>
                <a:gd name="connsiteY12" fmla="*/ 452010 h 1209675"/>
                <a:gd name="connsiteX13" fmla="*/ 100017 w 819150"/>
                <a:gd name="connsiteY13" fmla="*/ 308182 h 1209675"/>
                <a:gd name="connsiteX14" fmla="*/ 479112 w 819150"/>
                <a:gd name="connsiteY14" fmla="*/ 324374 h 1209675"/>
                <a:gd name="connsiteX15" fmla="*/ 775339 w 819150"/>
                <a:gd name="connsiteY15" fmla="*/ 307230 h 1209675"/>
                <a:gd name="connsiteX16" fmla="*/ 772482 w 819150"/>
                <a:gd name="connsiteY16" fmla="*/ 287227 h 1209675"/>
                <a:gd name="connsiteX17" fmla="*/ 97159 w 819150"/>
                <a:gd name="connsiteY17" fmla="*/ 287227 h 1209675"/>
                <a:gd name="connsiteX18" fmla="*/ 81920 w 819150"/>
                <a:gd name="connsiteY18" fmla="*/ 150067 h 1209675"/>
                <a:gd name="connsiteX19" fmla="*/ 438155 w 819150"/>
                <a:gd name="connsiteY19" fmla="*/ 166260 h 1209675"/>
                <a:gd name="connsiteX20" fmla="*/ 729620 w 819150"/>
                <a:gd name="connsiteY20" fmla="*/ 149115 h 1209675"/>
                <a:gd name="connsiteX21" fmla="*/ 726762 w 819150"/>
                <a:gd name="connsiteY21" fmla="*/ 129112 h 1209675"/>
                <a:gd name="connsiteX22" fmla="*/ 80015 w 819150"/>
                <a:gd name="connsiteY22" fmla="*/ 130065 h 1209675"/>
                <a:gd name="connsiteX23" fmla="*/ 66680 w 819150"/>
                <a:gd name="connsiteY23" fmla="*/ 7192 h 1209675"/>
                <a:gd name="connsiteX24" fmla="*/ 18102 w 819150"/>
                <a:gd name="connsiteY24" fmla="*/ 31004 h 1209675"/>
                <a:gd name="connsiteX25" fmla="*/ 7625 w 819150"/>
                <a:gd name="connsiteY25" fmla="*/ 65294 h 1209675"/>
                <a:gd name="connsiteX26" fmla="*/ 60012 w 819150"/>
                <a:gd name="connsiteY26" fmla="*/ 680610 h 1209675"/>
                <a:gd name="connsiteX27" fmla="*/ 41915 w 819150"/>
                <a:gd name="connsiteY27" fmla="*/ 944452 h 1209675"/>
                <a:gd name="connsiteX28" fmla="*/ 20959 w 819150"/>
                <a:gd name="connsiteY28" fmla="*/ 1039702 h 1209675"/>
                <a:gd name="connsiteX29" fmla="*/ 124782 w 819150"/>
                <a:gd name="connsiteY29" fmla="*/ 1169242 h 1209675"/>
                <a:gd name="connsiteX30" fmla="*/ 304805 w 819150"/>
                <a:gd name="connsiteY30" fmla="*/ 1169242 h 1209675"/>
                <a:gd name="connsiteX31" fmla="*/ 479112 w 819150"/>
                <a:gd name="connsiteY31" fmla="*/ 1169242 h 1209675"/>
                <a:gd name="connsiteX32" fmla="*/ 510545 w 819150"/>
                <a:gd name="connsiteY32" fmla="*/ 1169242 h 1209675"/>
                <a:gd name="connsiteX33" fmla="*/ 625797 w 819150"/>
                <a:gd name="connsiteY33" fmla="*/ 1196865 h 1209675"/>
                <a:gd name="connsiteX34" fmla="*/ 643895 w 819150"/>
                <a:gd name="connsiteY34" fmla="*/ 1206390 h 1209675"/>
                <a:gd name="connsiteX35" fmla="*/ 682947 w 819150"/>
                <a:gd name="connsiteY35" fmla="*/ 1199722 h 1209675"/>
                <a:gd name="connsiteX36" fmla="*/ 677232 w 819150"/>
                <a:gd name="connsiteY36" fmla="*/ 1152097 h 1209675"/>
                <a:gd name="connsiteX37" fmla="*/ 499115 w 819150"/>
                <a:gd name="connsiteY37" fmla="*/ 1099710 h 1209675"/>
                <a:gd name="connsiteX38" fmla="*/ 479112 w 819150"/>
                <a:gd name="connsiteY38" fmla="*/ 1099710 h 1209675"/>
                <a:gd name="connsiteX39" fmla="*/ 479112 w 819150"/>
                <a:gd name="connsiteY39" fmla="*/ 1097805 h 1209675"/>
                <a:gd name="connsiteX40" fmla="*/ 143832 w 819150"/>
                <a:gd name="connsiteY40" fmla="*/ 1100662 h 1209675"/>
                <a:gd name="connsiteX41" fmla="*/ 102875 w 819150"/>
                <a:gd name="connsiteY41" fmla="*/ 1049227 h 1209675"/>
                <a:gd name="connsiteX42" fmla="*/ 112400 w 819150"/>
                <a:gd name="connsiteY42" fmla="*/ 1009222 h 1209675"/>
                <a:gd name="connsiteX43" fmla="*/ 789627 w 819150"/>
                <a:gd name="connsiteY43" fmla="*/ 1009222 h 1209675"/>
                <a:gd name="connsiteX44" fmla="*/ 789627 w 819150"/>
                <a:gd name="connsiteY44" fmla="*/ 988267 h 1209675"/>
                <a:gd name="connsiteX45" fmla="*/ 116209 w 819150"/>
                <a:gd name="connsiteY45" fmla="*/ 988267 h 1209675"/>
                <a:gd name="connsiteX46" fmla="*/ 139070 w 819150"/>
                <a:gd name="connsiteY46" fmla="*/ 833962 h 1209675"/>
                <a:gd name="connsiteX47" fmla="*/ 820107 w 819150"/>
                <a:gd name="connsiteY47" fmla="*/ 833962 h 120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819150" h="1209675">
                  <a:moveTo>
                    <a:pt x="820107" y="835867"/>
                  </a:moveTo>
                  <a:lnTo>
                    <a:pt x="820107" y="814912"/>
                  </a:lnTo>
                  <a:lnTo>
                    <a:pt x="140975" y="814912"/>
                  </a:lnTo>
                  <a:cubicBezTo>
                    <a:pt x="143832" y="760620"/>
                    <a:pt x="142880" y="705374"/>
                    <a:pt x="137165" y="651082"/>
                  </a:cubicBezTo>
                  <a:cubicBezTo>
                    <a:pt x="191457" y="652035"/>
                    <a:pt x="323855" y="654892"/>
                    <a:pt x="480065" y="654892"/>
                  </a:cubicBezTo>
                  <a:cubicBezTo>
                    <a:pt x="581982" y="654892"/>
                    <a:pt x="694377" y="653940"/>
                    <a:pt x="800105" y="650130"/>
                  </a:cubicBezTo>
                  <a:lnTo>
                    <a:pt x="799152" y="629174"/>
                  </a:lnTo>
                  <a:cubicBezTo>
                    <a:pt x="528642" y="637747"/>
                    <a:pt x="220984" y="632032"/>
                    <a:pt x="135259" y="630127"/>
                  </a:cubicBezTo>
                  <a:lnTo>
                    <a:pt x="118115" y="472012"/>
                  </a:lnTo>
                  <a:cubicBezTo>
                    <a:pt x="169550" y="475822"/>
                    <a:pt x="326712" y="488205"/>
                    <a:pt x="493400" y="488205"/>
                  </a:cubicBezTo>
                  <a:cubicBezTo>
                    <a:pt x="596270" y="488205"/>
                    <a:pt x="701997" y="483442"/>
                    <a:pt x="791532" y="471060"/>
                  </a:cubicBezTo>
                  <a:lnTo>
                    <a:pt x="788675" y="451057"/>
                  </a:lnTo>
                  <a:cubicBezTo>
                    <a:pt x="553407" y="486299"/>
                    <a:pt x="190505" y="458677"/>
                    <a:pt x="116209" y="452010"/>
                  </a:cubicBezTo>
                  <a:lnTo>
                    <a:pt x="100017" y="308182"/>
                  </a:lnTo>
                  <a:cubicBezTo>
                    <a:pt x="140975" y="311992"/>
                    <a:pt x="303852" y="324374"/>
                    <a:pt x="479112" y="324374"/>
                  </a:cubicBezTo>
                  <a:cubicBezTo>
                    <a:pt x="581030" y="324374"/>
                    <a:pt x="686757" y="319612"/>
                    <a:pt x="775339" y="307230"/>
                  </a:cubicBezTo>
                  <a:lnTo>
                    <a:pt x="772482" y="287227"/>
                  </a:lnTo>
                  <a:cubicBezTo>
                    <a:pt x="526737" y="323422"/>
                    <a:pt x="148595" y="291990"/>
                    <a:pt x="97159" y="287227"/>
                  </a:cubicBezTo>
                  <a:lnTo>
                    <a:pt x="81920" y="150067"/>
                  </a:lnTo>
                  <a:cubicBezTo>
                    <a:pt x="132402" y="154829"/>
                    <a:pt x="278134" y="166260"/>
                    <a:pt x="438155" y="166260"/>
                  </a:cubicBezTo>
                  <a:cubicBezTo>
                    <a:pt x="537215" y="166260"/>
                    <a:pt x="640085" y="161497"/>
                    <a:pt x="729620" y="149115"/>
                  </a:cubicBezTo>
                  <a:lnTo>
                    <a:pt x="726762" y="129112"/>
                  </a:lnTo>
                  <a:cubicBezTo>
                    <a:pt x="492447" y="163402"/>
                    <a:pt x="153357" y="136732"/>
                    <a:pt x="80015" y="130065"/>
                  </a:cubicBezTo>
                  <a:lnTo>
                    <a:pt x="66680" y="7192"/>
                  </a:lnTo>
                  <a:cubicBezTo>
                    <a:pt x="45725" y="6240"/>
                    <a:pt x="28580" y="19575"/>
                    <a:pt x="18102" y="31004"/>
                  </a:cubicBezTo>
                  <a:cubicBezTo>
                    <a:pt x="9530" y="40529"/>
                    <a:pt x="5719" y="52912"/>
                    <a:pt x="7625" y="65294"/>
                  </a:cubicBezTo>
                  <a:lnTo>
                    <a:pt x="60012" y="680610"/>
                  </a:lnTo>
                  <a:cubicBezTo>
                    <a:pt x="67632" y="769192"/>
                    <a:pt x="61917" y="857774"/>
                    <a:pt x="41915" y="944452"/>
                  </a:cubicBezTo>
                  <a:lnTo>
                    <a:pt x="20959" y="1039702"/>
                  </a:lnTo>
                  <a:cubicBezTo>
                    <a:pt x="5719" y="1106377"/>
                    <a:pt x="57155" y="1169242"/>
                    <a:pt x="124782" y="1169242"/>
                  </a:cubicBezTo>
                  <a:lnTo>
                    <a:pt x="304805" y="1169242"/>
                  </a:lnTo>
                  <a:lnTo>
                    <a:pt x="479112" y="1169242"/>
                  </a:lnTo>
                  <a:lnTo>
                    <a:pt x="510545" y="1169242"/>
                  </a:lnTo>
                  <a:cubicBezTo>
                    <a:pt x="550550" y="1169242"/>
                    <a:pt x="589602" y="1178767"/>
                    <a:pt x="625797" y="1196865"/>
                  </a:cubicBezTo>
                  <a:lnTo>
                    <a:pt x="643895" y="1206390"/>
                  </a:lnTo>
                  <a:cubicBezTo>
                    <a:pt x="657230" y="1213057"/>
                    <a:pt x="672470" y="1210200"/>
                    <a:pt x="682947" y="1199722"/>
                  </a:cubicBezTo>
                  <a:cubicBezTo>
                    <a:pt x="696282" y="1185435"/>
                    <a:pt x="693425" y="1162575"/>
                    <a:pt x="677232" y="1152097"/>
                  </a:cubicBezTo>
                  <a:cubicBezTo>
                    <a:pt x="623892" y="1118760"/>
                    <a:pt x="562932" y="1099710"/>
                    <a:pt x="499115" y="1099710"/>
                  </a:cubicBezTo>
                  <a:lnTo>
                    <a:pt x="479112" y="1099710"/>
                  </a:lnTo>
                  <a:lnTo>
                    <a:pt x="479112" y="1097805"/>
                  </a:lnTo>
                  <a:lnTo>
                    <a:pt x="143832" y="1100662"/>
                  </a:lnTo>
                  <a:cubicBezTo>
                    <a:pt x="117162" y="1100662"/>
                    <a:pt x="96207" y="1075897"/>
                    <a:pt x="102875" y="1049227"/>
                  </a:cubicBezTo>
                  <a:lnTo>
                    <a:pt x="112400" y="1009222"/>
                  </a:lnTo>
                  <a:lnTo>
                    <a:pt x="789627" y="1009222"/>
                  </a:lnTo>
                  <a:lnTo>
                    <a:pt x="789627" y="988267"/>
                  </a:lnTo>
                  <a:lnTo>
                    <a:pt x="116209" y="988267"/>
                  </a:lnTo>
                  <a:cubicBezTo>
                    <a:pt x="127640" y="937785"/>
                    <a:pt x="135259" y="886349"/>
                    <a:pt x="139070" y="833962"/>
                  </a:cubicBezTo>
                  <a:lnTo>
                    <a:pt x="820107" y="833962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37CD0AF-FB89-4380-9A3C-D5467445D6C5}"/>
                </a:ext>
              </a:extLst>
            </p:cNvPr>
            <p:cNvSpPr/>
            <p:nvPr/>
          </p:nvSpPr>
          <p:spPr>
            <a:xfrm>
              <a:off x="1731131" y="3064944"/>
              <a:ext cx="981075" cy="1114425"/>
            </a:xfrm>
            <a:custGeom>
              <a:avLst/>
              <a:gdLst>
                <a:gd name="connsiteX0" fmla="*/ 414814 w 981075"/>
                <a:gd name="connsiteY0" fmla="*/ 203359 h 1114425"/>
                <a:gd name="connsiteX1" fmla="*/ 708184 w 981075"/>
                <a:gd name="connsiteY1" fmla="*/ 399574 h 1114425"/>
                <a:gd name="connsiteX2" fmla="*/ 762476 w 981075"/>
                <a:gd name="connsiteY2" fmla="*/ 477679 h 1114425"/>
                <a:gd name="connsiteX3" fmla="*/ 975836 w 981075"/>
                <a:gd name="connsiteY3" fmla="*/ 1015841 h 1114425"/>
                <a:gd name="connsiteX4" fmla="*/ 812006 w 981075"/>
                <a:gd name="connsiteY4" fmla="*/ 1115854 h 1114425"/>
                <a:gd name="connsiteX5" fmla="*/ 578644 w 981075"/>
                <a:gd name="connsiteY5" fmla="*/ 636746 h 1114425"/>
                <a:gd name="connsiteX6" fmla="*/ 520541 w 981075"/>
                <a:gd name="connsiteY6" fmla="*/ 617696 h 1114425"/>
                <a:gd name="connsiteX7" fmla="*/ 7144 w 981075"/>
                <a:gd name="connsiteY7" fmla="*/ 265271 h 1114425"/>
                <a:gd name="connsiteX8" fmla="*/ 7144 w 981075"/>
                <a:gd name="connsiteY8" fmla="*/ 265271 h 1114425"/>
                <a:gd name="connsiteX9" fmla="*/ 154781 w 981075"/>
                <a:gd name="connsiteY9" fmla="*/ 7144 h 1114425"/>
                <a:gd name="connsiteX10" fmla="*/ 414814 w 981075"/>
                <a:gd name="connsiteY10" fmla="*/ 203359 h 111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075" h="1114425">
                  <a:moveTo>
                    <a:pt x="414814" y="203359"/>
                  </a:moveTo>
                  <a:lnTo>
                    <a:pt x="708184" y="399574"/>
                  </a:lnTo>
                  <a:cubicBezTo>
                    <a:pt x="735806" y="417671"/>
                    <a:pt x="754856" y="446246"/>
                    <a:pt x="762476" y="477679"/>
                  </a:cubicBezTo>
                  <a:cubicBezTo>
                    <a:pt x="787241" y="586264"/>
                    <a:pt x="894874" y="808196"/>
                    <a:pt x="975836" y="1015841"/>
                  </a:cubicBezTo>
                  <a:cubicBezTo>
                    <a:pt x="940594" y="1052036"/>
                    <a:pt x="812006" y="1115854"/>
                    <a:pt x="812006" y="1115854"/>
                  </a:cubicBezTo>
                  <a:cubicBezTo>
                    <a:pt x="690086" y="881539"/>
                    <a:pt x="578644" y="636746"/>
                    <a:pt x="578644" y="636746"/>
                  </a:cubicBezTo>
                  <a:lnTo>
                    <a:pt x="520541" y="617696"/>
                  </a:lnTo>
                  <a:cubicBezTo>
                    <a:pt x="318611" y="552926"/>
                    <a:pt x="140494" y="430054"/>
                    <a:pt x="7144" y="265271"/>
                  </a:cubicBezTo>
                  <a:lnTo>
                    <a:pt x="7144" y="265271"/>
                  </a:lnTo>
                  <a:lnTo>
                    <a:pt x="154781" y="7144"/>
                  </a:lnTo>
                  <a:lnTo>
                    <a:pt x="414814" y="203359"/>
                  </a:lnTo>
                  <a:close/>
                </a:path>
              </a:pathLst>
            </a:custGeom>
            <a:solidFill>
              <a:srgbClr val="02176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76C7219-59E6-4381-8297-872EAA5E0E98}"/>
                </a:ext>
              </a:extLst>
            </p:cNvPr>
            <p:cNvSpPr/>
            <p:nvPr/>
          </p:nvSpPr>
          <p:spPr>
            <a:xfrm>
              <a:off x="1416806" y="3096376"/>
              <a:ext cx="923925" cy="1066800"/>
            </a:xfrm>
            <a:custGeom>
              <a:avLst/>
              <a:gdLst>
                <a:gd name="connsiteX0" fmla="*/ 411004 w 923925"/>
                <a:gd name="connsiteY0" fmla="*/ 73819 h 1066800"/>
                <a:gd name="connsiteX1" fmla="*/ 70961 w 923925"/>
                <a:gd name="connsiteY1" fmla="*/ 7144 h 1066800"/>
                <a:gd name="connsiteX2" fmla="*/ 7144 w 923925"/>
                <a:gd name="connsiteY2" fmla="*/ 140494 h 1066800"/>
                <a:gd name="connsiteX3" fmla="*/ 210026 w 923925"/>
                <a:gd name="connsiteY3" fmla="*/ 407194 h 1066800"/>
                <a:gd name="connsiteX4" fmla="*/ 573881 w 923925"/>
                <a:gd name="connsiteY4" fmla="*/ 516731 h 1066800"/>
                <a:gd name="connsiteX5" fmla="*/ 397669 w 923925"/>
                <a:gd name="connsiteY5" fmla="*/ 1020604 h 1066800"/>
                <a:gd name="connsiteX6" fmla="*/ 544354 w 923925"/>
                <a:gd name="connsiteY6" fmla="*/ 1066324 h 1066800"/>
                <a:gd name="connsiteX7" fmla="*/ 894874 w 923925"/>
                <a:gd name="connsiteY7" fmla="*/ 533876 h 1066800"/>
                <a:gd name="connsiteX8" fmla="*/ 883444 w 923925"/>
                <a:gd name="connsiteY8" fmla="*/ 363379 h 1066800"/>
                <a:gd name="connsiteX9" fmla="*/ 411004 w 923925"/>
                <a:gd name="connsiteY9" fmla="*/ 73819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3925" h="1066800">
                  <a:moveTo>
                    <a:pt x="411004" y="73819"/>
                  </a:moveTo>
                  <a:lnTo>
                    <a:pt x="70961" y="7144"/>
                  </a:lnTo>
                  <a:lnTo>
                    <a:pt x="7144" y="140494"/>
                  </a:lnTo>
                  <a:cubicBezTo>
                    <a:pt x="7144" y="264319"/>
                    <a:pt x="90011" y="373856"/>
                    <a:pt x="210026" y="407194"/>
                  </a:cubicBezTo>
                  <a:lnTo>
                    <a:pt x="573881" y="516731"/>
                  </a:lnTo>
                  <a:cubicBezTo>
                    <a:pt x="465296" y="741521"/>
                    <a:pt x="397669" y="1020604"/>
                    <a:pt x="397669" y="1020604"/>
                  </a:cubicBezTo>
                  <a:cubicBezTo>
                    <a:pt x="397669" y="1020604"/>
                    <a:pt x="437674" y="1066324"/>
                    <a:pt x="544354" y="1066324"/>
                  </a:cubicBezTo>
                  <a:cubicBezTo>
                    <a:pt x="635794" y="914876"/>
                    <a:pt x="775811" y="702469"/>
                    <a:pt x="894874" y="533876"/>
                  </a:cubicBezTo>
                  <a:cubicBezTo>
                    <a:pt x="932974" y="479584"/>
                    <a:pt x="933926" y="407194"/>
                    <a:pt x="883444" y="363379"/>
                  </a:cubicBezTo>
                  <a:cubicBezTo>
                    <a:pt x="716756" y="219551"/>
                    <a:pt x="411004" y="73819"/>
                    <a:pt x="411004" y="73819"/>
                  </a:cubicBezTo>
                  <a:close/>
                </a:path>
              </a:pathLst>
            </a:custGeom>
            <a:solidFill>
              <a:srgbClr val="00188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E371712-94BC-48AB-8803-C55220F83FF0}"/>
                </a:ext>
              </a:extLst>
            </p:cNvPr>
            <p:cNvSpPr/>
            <p:nvPr/>
          </p:nvSpPr>
          <p:spPr>
            <a:xfrm>
              <a:off x="1398708" y="2218171"/>
              <a:ext cx="1000125" cy="1076325"/>
            </a:xfrm>
            <a:custGeom>
              <a:avLst/>
              <a:gdLst>
                <a:gd name="connsiteX0" fmla="*/ 852011 w 1000125"/>
                <a:gd name="connsiteY0" fmla="*/ 136684 h 1076325"/>
                <a:gd name="connsiteX1" fmla="*/ 852011 w 1000125"/>
                <a:gd name="connsiteY1" fmla="*/ 136684 h 1076325"/>
                <a:gd name="connsiteX2" fmla="*/ 743426 w 1000125"/>
                <a:gd name="connsiteY2" fmla="*/ 57626 h 1076325"/>
                <a:gd name="connsiteX3" fmla="*/ 560546 w 1000125"/>
                <a:gd name="connsiteY3" fmla="*/ 7144 h 1076325"/>
                <a:gd name="connsiteX4" fmla="*/ 491966 w 1000125"/>
                <a:gd name="connsiteY4" fmla="*/ 19526 h 1076325"/>
                <a:gd name="connsiteX5" fmla="*/ 57626 w 1000125"/>
                <a:gd name="connsiteY5" fmla="*/ 513874 h 1076325"/>
                <a:gd name="connsiteX6" fmla="*/ 7144 w 1000125"/>
                <a:gd name="connsiteY6" fmla="*/ 1069181 h 1076325"/>
                <a:gd name="connsiteX7" fmla="*/ 432911 w 1000125"/>
                <a:gd name="connsiteY7" fmla="*/ 1019651 h 1076325"/>
                <a:gd name="connsiteX8" fmla="*/ 762476 w 1000125"/>
                <a:gd name="connsiteY8" fmla="*/ 1046321 h 1076325"/>
                <a:gd name="connsiteX9" fmla="*/ 724376 w 1000125"/>
                <a:gd name="connsiteY9" fmla="*/ 872966 h 1076325"/>
                <a:gd name="connsiteX10" fmla="*/ 732949 w 1000125"/>
                <a:gd name="connsiteY10" fmla="*/ 712946 h 1076325"/>
                <a:gd name="connsiteX11" fmla="*/ 820579 w 1000125"/>
                <a:gd name="connsiteY11" fmla="*/ 453866 h 1076325"/>
                <a:gd name="connsiteX12" fmla="*/ 846296 w 1000125"/>
                <a:gd name="connsiteY12" fmla="*/ 469106 h 1076325"/>
                <a:gd name="connsiteX13" fmla="*/ 1002506 w 1000125"/>
                <a:gd name="connsiteY13" fmla="*/ 356711 h 1076325"/>
                <a:gd name="connsiteX14" fmla="*/ 852011 w 1000125"/>
                <a:gd name="connsiteY14" fmla="*/ 136684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0125" h="1076325">
                  <a:moveTo>
                    <a:pt x="852011" y="136684"/>
                  </a:moveTo>
                  <a:lnTo>
                    <a:pt x="852011" y="136684"/>
                  </a:lnTo>
                  <a:cubicBezTo>
                    <a:pt x="827246" y="99536"/>
                    <a:pt x="790099" y="70009"/>
                    <a:pt x="743426" y="57626"/>
                  </a:cubicBezTo>
                  <a:lnTo>
                    <a:pt x="560546" y="7144"/>
                  </a:lnTo>
                  <a:lnTo>
                    <a:pt x="491966" y="19526"/>
                  </a:lnTo>
                  <a:cubicBezTo>
                    <a:pt x="274796" y="58579"/>
                    <a:pt x="109061" y="200501"/>
                    <a:pt x="57626" y="513874"/>
                  </a:cubicBezTo>
                  <a:lnTo>
                    <a:pt x="7144" y="1069181"/>
                  </a:lnTo>
                  <a:cubicBezTo>
                    <a:pt x="7144" y="1069181"/>
                    <a:pt x="201454" y="930116"/>
                    <a:pt x="432911" y="1019651"/>
                  </a:cubicBezTo>
                  <a:cubicBezTo>
                    <a:pt x="608171" y="1086326"/>
                    <a:pt x="762476" y="1046321"/>
                    <a:pt x="762476" y="1046321"/>
                  </a:cubicBezTo>
                  <a:lnTo>
                    <a:pt x="724376" y="872966"/>
                  </a:lnTo>
                  <a:cubicBezTo>
                    <a:pt x="712946" y="819626"/>
                    <a:pt x="715804" y="764381"/>
                    <a:pt x="732949" y="712946"/>
                  </a:cubicBezTo>
                  <a:lnTo>
                    <a:pt x="820579" y="453866"/>
                  </a:lnTo>
                  <a:cubicBezTo>
                    <a:pt x="835819" y="429101"/>
                    <a:pt x="840581" y="462439"/>
                    <a:pt x="846296" y="469106"/>
                  </a:cubicBezTo>
                  <a:cubicBezTo>
                    <a:pt x="960596" y="447199"/>
                    <a:pt x="1002506" y="356711"/>
                    <a:pt x="1002506" y="356711"/>
                  </a:cubicBezTo>
                  <a:lnTo>
                    <a:pt x="852011" y="136684"/>
                  </a:lnTo>
                  <a:close/>
                </a:path>
              </a:pathLst>
            </a:custGeom>
            <a:solidFill>
              <a:srgbClr val="BA36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42EF049B-73D0-41BF-9951-2AC50EC82A8C}"/>
                </a:ext>
              </a:extLst>
            </p:cNvPr>
            <p:cNvSpPr/>
            <p:nvPr/>
          </p:nvSpPr>
          <p:spPr>
            <a:xfrm>
              <a:off x="2069268" y="2297229"/>
              <a:ext cx="142875" cy="200025"/>
            </a:xfrm>
            <a:custGeom>
              <a:avLst/>
              <a:gdLst>
                <a:gd name="connsiteX0" fmla="*/ 123349 w 142875"/>
                <a:gd name="connsiteY0" fmla="*/ 93821 h 200025"/>
                <a:gd name="connsiteX1" fmla="*/ 81439 w 142875"/>
                <a:gd name="connsiteY1" fmla="*/ 7144 h 200025"/>
                <a:gd name="connsiteX2" fmla="*/ 32861 w 142875"/>
                <a:gd name="connsiteY2" fmla="*/ 83344 h 200025"/>
                <a:gd name="connsiteX3" fmla="*/ 7144 w 142875"/>
                <a:gd name="connsiteY3" fmla="*/ 192881 h 200025"/>
                <a:gd name="connsiteX4" fmla="*/ 87154 w 142875"/>
                <a:gd name="connsiteY4" fmla="*/ 125254 h 200025"/>
                <a:gd name="connsiteX5" fmla="*/ 139541 w 142875"/>
                <a:gd name="connsiteY5" fmla="*/ 192881 h 200025"/>
                <a:gd name="connsiteX6" fmla="*/ 123349 w 142875"/>
                <a:gd name="connsiteY6" fmla="*/ 93821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875" h="200025">
                  <a:moveTo>
                    <a:pt x="123349" y="93821"/>
                  </a:moveTo>
                  <a:lnTo>
                    <a:pt x="81439" y="7144"/>
                  </a:lnTo>
                  <a:lnTo>
                    <a:pt x="32861" y="83344"/>
                  </a:lnTo>
                  <a:lnTo>
                    <a:pt x="7144" y="192881"/>
                  </a:lnTo>
                  <a:lnTo>
                    <a:pt x="87154" y="125254"/>
                  </a:lnTo>
                  <a:cubicBezTo>
                    <a:pt x="101441" y="142399"/>
                    <a:pt x="121444" y="167164"/>
                    <a:pt x="139541" y="192881"/>
                  </a:cubicBezTo>
                  <a:cubicBezTo>
                    <a:pt x="145256" y="150971"/>
                    <a:pt x="123349" y="93821"/>
                    <a:pt x="123349" y="93821"/>
                  </a:cubicBezTo>
                  <a:close/>
                </a:path>
              </a:pathLst>
            </a:custGeom>
            <a:solidFill>
              <a:srgbClr val="99280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C6BBC47-312B-492D-BC9C-0A3772CD5E77}"/>
                </a:ext>
              </a:extLst>
            </p:cNvPr>
            <p:cNvSpPr/>
            <p:nvPr/>
          </p:nvSpPr>
          <p:spPr>
            <a:xfrm>
              <a:off x="1727321" y="2647749"/>
              <a:ext cx="85725" cy="104775"/>
            </a:xfrm>
            <a:custGeom>
              <a:avLst/>
              <a:gdLst>
                <a:gd name="connsiteX0" fmla="*/ 7144 w 85725"/>
                <a:gd name="connsiteY0" fmla="*/ 102394 h 104775"/>
                <a:gd name="connsiteX1" fmla="*/ 28099 w 85725"/>
                <a:gd name="connsiteY1" fmla="*/ 102394 h 104775"/>
                <a:gd name="connsiteX2" fmla="*/ 69056 w 85725"/>
                <a:gd name="connsiteY2" fmla="*/ 81439 h 104775"/>
                <a:gd name="connsiteX3" fmla="*/ 85249 w 85725"/>
                <a:gd name="connsiteY3" fmla="*/ 58579 h 104775"/>
                <a:gd name="connsiteX4" fmla="*/ 10001 w 85725"/>
                <a:gd name="connsiteY4" fmla="*/ 7144 h 104775"/>
                <a:gd name="connsiteX5" fmla="*/ 7144 w 85725"/>
                <a:gd name="connsiteY5" fmla="*/ 10239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04775">
                  <a:moveTo>
                    <a:pt x="7144" y="102394"/>
                  </a:moveTo>
                  <a:lnTo>
                    <a:pt x="28099" y="102394"/>
                  </a:lnTo>
                  <a:cubicBezTo>
                    <a:pt x="44291" y="102394"/>
                    <a:pt x="59531" y="94774"/>
                    <a:pt x="69056" y="81439"/>
                  </a:cubicBezTo>
                  <a:lnTo>
                    <a:pt x="85249" y="58579"/>
                  </a:lnTo>
                  <a:lnTo>
                    <a:pt x="10001" y="7144"/>
                  </a:lnTo>
                  <a:lnTo>
                    <a:pt x="7144" y="102394"/>
                  </a:lnTo>
                  <a:close/>
                </a:path>
              </a:pathLst>
            </a:custGeom>
            <a:solidFill>
              <a:srgbClr val="99280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ED1BE567-4F6D-465C-A199-0336A00A73D4}"/>
                </a:ext>
              </a:extLst>
            </p:cNvPr>
            <p:cNvSpPr/>
            <p:nvPr/>
          </p:nvSpPr>
          <p:spPr>
            <a:xfrm>
              <a:off x="1730178" y="2574406"/>
              <a:ext cx="666750" cy="314325"/>
            </a:xfrm>
            <a:custGeom>
              <a:avLst/>
              <a:gdLst>
                <a:gd name="connsiteX0" fmla="*/ 7144 w 666750"/>
                <a:gd name="connsiteY0" fmla="*/ 116681 h 314325"/>
                <a:gd name="connsiteX1" fmla="*/ 154781 w 666750"/>
                <a:gd name="connsiteY1" fmla="*/ 316706 h 314325"/>
                <a:gd name="connsiteX2" fmla="*/ 663416 w 666750"/>
                <a:gd name="connsiteY2" fmla="*/ 316706 h 314325"/>
                <a:gd name="connsiteX3" fmla="*/ 651986 w 666750"/>
                <a:gd name="connsiteY3" fmla="*/ 223361 h 314325"/>
                <a:gd name="connsiteX4" fmla="*/ 269081 w 666750"/>
                <a:gd name="connsiteY4" fmla="*/ 172879 h 314325"/>
                <a:gd name="connsiteX5" fmla="*/ 212884 w 666750"/>
                <a:gd name="connsiteY5" fmla="*/ 29051 h 314325"/>
                <a:gd name="connsiteX6" fmla="*/ 123349 w 666750"/>
                <a:gd name="connsiteY6" fmla="*/ 7144 h 314325"/>
                <a:gd name="connsiteX7" fmla="*/ 21431 w 666750"/>
                <a:gd name="connsiteY7" fmla="*/ 61436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750" h="314325">
                  <a:moveTo>
                    <a:pt x="7144" y="116681"/>
                  </a:moveTo>
                  <a:lnTo>
                    <a:pt x="154781" y="316706"/>
                  </a:lnTo>
                  <a:lnTo>
                    <a:pt x="663416" y="316706"/>
                  </a:lnTo>
                  <a:lnTo>
                    <a:pt x="651986" y="223361"/>
                  </a:lnTo>
                  <a:lnTo>
                    <a:pt x="269081" y="172879"/>
                  </a:lnTo>
                  <a:lnTo>
                    <a:pt x="212884" y="29051"/>
                  </a:lnTo>
                  <a:lnTo>
                    <a:pt x="123349" y="7144"/>
                  </a:lnTo>
                  <a:lnTo>
                    <a:pt x="21431" y="61436"/>
                  </a:lnTo>
                  <a:close/>
                </a:path>
              </a:pathLst>
            </a:custGeom>
            <a:solidFill>
              <a:srgbClr val="F0BEB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D1B19F8-1A55-4692-AC5C-504453AFC310}"/>
                </a:ext>
              </a:extLst>
            </p:cNvPr>
            <p:cNvSpPr/>
            <p:nvPr/>
          </p:nvSpPr>
          <p:spPr>
            <a:xfrm>
              <a:off x="1905438" y="1993358"/>
              <a:ext cx="419100" cy="504825"/>
            </a:xfrm>
            <a:custGeom>
              <a:avLst/>
              <a:gdLst>
                <a:gd name="connsiteX0" fmla="*/ 374809 w 419100"/>
                <a:gd name="connsiteY0" fmla="*/ 7167 h 504825"/>
                <a:gd name="connsiteX1" fmla="*/ 314801 w 419100"/>
                <a:gd name="connsiteY1" fmla="*/ 70032 h 504825"/>
                <a:gd name="connsiteX2" fmla="*/ 318611 w 419100"/>
                <a:gd name="connsiteY2" fmla="*/ 155757 h 504825"/>
                <a:gd name="connsiteX3" fmla="*/ 294799 w 419100"/>
                <a:gd name="connsiteY3" fmla="*/ 179569 h 504825"/>
                <a:gd name="connsiteX4" fmla="*/ 250984 w 419100"/>
                <a:gd name="connsiteY4" fmla="*/ 175759 h 504825"/>
                <a:gd name="connsiteX5" fmla="*/ 225266 w 419100"/>
                <a:gd name="connsiteY5" fmla="*/ 342447 h 504825"/>
                <a:gd name="connsiteX6" fmla="*/ 176689 w 419100"/>
                <a:gd name="connsiteY6" fmla="*/ 338637 h 504825"/>
                <a:gd name="connsiteX7" fmla="*/ 7144 w 419100"/>
                <a:gd name="connsiteY7" fmla="*/ 230052 h 504825"/>
                <a:gd name="connsiteX8" fmla="*/ 7144 w 419100"/>
                <a:gd name="connsiteY8" fmla="*/ 230052 h 504825"/>
                <a:gd name="connsiteX9" fmla="*/ 30004 w 419100"/>
                <a:gd name="connsiteY9" fmla="*/ 318634 h 504825"/>
                <a:gd name="connsiteX10" fmla="*/ 153829 w 419100"/>
                <a:gd name="connsiteY10" fmla="*/ 413884 h 504825"/>
                <a:gd name="connsiteX11" fmla="*/ 171926 w 419100"/>
                <a:gd name="connsiteY11" fmla="*/ 497704 h 504825"/>
                <a:gd name="connsiteX12" fmla="*/ 210979 w 419100"/>
                <a:gd name="connsiteY12" fmla="*/ 409122 h 504825"/>
                <a:gd name="connsiteX13" fmla="*/ 269081 w 419100"/>
                <a:gd name="connsiteY13" fmla="*/ 340542 h 504825"/>
                <a:gd name="connsiteX14" fmla="*/ 269081 w 419100"/>
                <a:gd name="connsiteY14" fmla="*/ 340542 h 504825"/>
                <a:gd name="connsiteX15" fmla="*/ 403384 w 419100"/>
                <a:gd name="connsiteY15" fmla="*/ 191952 h 504825"/>
                <a:gd name="connsiteX16" fmla="*/ 418624 w 419100"/>
                <a:gd name="connsiteY16" fmla="*/ 10024 h 504825"/>
                <a:gd name="connsiteX17" fmla="*/ 374809 w 419100"/>
                <a:gd name="connsiteY17" fmla="*/ 7167 h 50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9100" h="504825">
                  <a:moveTo>
                    <a:pt x="374809" y="7167"/>
                  </a:moveTo>
                  <a:cubicBezTo>
                    <a:pt x="340519" y="6214"/>
                    <a:pt x="312896" y="34789"/>
                    <a:pt x="314801" y="70032"/>
                  </a:cubicBezTo>
                  <a:lnTo>
                    <a:pt x="318611" y="155757"/>
                  </a:lnTo>
                  <a:cubicBezTo>
                    <a:pt x="319564" y="169092"/>
                    <a:pt x="308134" y="180522"/>
                    <a:pt x="294799" y="179569"/>
                  </a:cubicBezTo>
                  <a:lnTo>
                    <a:pt x="250984" y="175759"/>
                  </a:lnTo>
                  <a:cubicBezTo>
                    <a:pt x="250984" y="175759"/>
                    <a:pt x="285274" y="275772"/>
                    <a:pt x="225266" y="342447"/>
                  </a:cubicBezTo>
                  <a:lnTo>
                    <a:pt x="176689" y="338637"/>
                  </a:lnTo>
                  <a:cubicBezTo>
                    <a:pt x="103346" y="332922"/>
                    <a:pt x="41434" y="290059"/>
                    <a:pt x="7144" y="230052"/>
                  </a:cubicBezTo>
                  <a:lnTo>
                    <a:pt x="7144" y="230052"/>
                  </a:lnTo>
                  <a:lnTo>
                    <a:pt x="30004" y="318634"/>
                  </a:lnTo>
                  <a:lnTo>
                    <a:pt x="153829" y="413884"/>
                  </a:lnTo>
                  <a:lnTo>
                    <a:pt x="171926" y="497704"/>
                  </a:lnTo>
                  <a:lnTo>
                    <a:pt x="210979" y="409122"/>
                  </a:lnTo>
                  <a:lnTo>
                    <a:pt x="269081" y="340542"/>
                  </a:lnTo>
                  <a:lnTo>
                    <a:pt x="269081" y="340542"/>
                  </a:lnTo>
                  <a:cubicBezTo>
                    <a:pt x="340519" y="327207"/>
                    <a:pt x="396716" y="267199"/>
                    <a:pt x="403384" y="191952"/>
                  </a:cubicBezTo>
                  <a:lnTo>
                    <a:pt x="418624" y="10024"/>
                  </a:lnTo>
                  <a:lnTo>
                    <a:pt x="374809" y="7167"/>
                  </a:lnTo>
                  <a:close/>
                </a:path>
              </a:pathLst>
            </a:custGeom>
            <a:solidFill>
              <a:srgbClr val="DB9C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80C74D4-13C9-4CE5-89F9-6B9480871713}"/>
                </a:ext>
              </a:extLst>
            </p:cNvPr>
            <p:cNvSpPr/>
            <p:nvPr/>
          </p:nvSpPr>
          <p:spPr>
            <a:xfrm>
              <a:off x="1867321" y="2192454"/>
              <a:ext cx="190500" cy="333375"/>
            </a:xfrm>
            <a:custGeom>
              <a:avLst/>
              <a:gdLst>
                <a:gd name="connsiteX0" fmla="*/ 56691 w 190500"/>
                <a:gd name="connsiteY0" fmla="*/ 47149 h 333375"/>
                <a:gd name="connsiteX1" fmla="*/ 34783 w 190500"/>
                <a:gd name="connsiteY1" fmla="*/ 7144 h 333375"/>
                <a:gd name="connsiteX2" fmla="*/ 7161 w 190500"/>
                <a:gd name="connsiteY2" fmla="*/ 48101 h 333375"/>
                <a:gd name="connsiteX3" fmla="*/ 110031 w 190500"/>
                <a:gd name="connsiteY3" fmla="*/ 332899 h 333375"/>
                <a:gd name="connsiteX4" fmla="*/ 191946 w 190500"/>
                <a:gd name="connsiteY4" fmla="*/ 213836 h 333375"/>
                <a:gd name="connsiteX5" fmla="*/ 56691 w 190500"/>
                <a:gd name="connsiteY5" fmla="*/ 47149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333375">
                  <a:moveTo>
                    <a:pt x="56691" y="47149"/>
                  </a:moveTo>
                  <a:cubicBezTo>
                    <a:pt x="48118" y="34766"/>
                    <a:pt x="40498" y="21431"/>
                    <a:pt x="34783" y="7144"/>
                  </a:cubicBezTo>
                  <a:cubicBezTo>
                    <a:pt x="19543" y="36671"/>
                    <a:pt x="7161" y="48101"/>
                    <a:pt x="7161" y="48101"/>
                  </a:cubicBezTo>
                  <a:cubicBezTo>
                    <a:pt x="7161" y="48101"/>
                    <a:pt x="3351" y="219551"/>
                    <a:pt x="110031" y="332899"/>
                  </a:cubicBezTo>
                  <a:cubicBezTo>
                    <a:pt x="146226" y="234791"/>
                    <a:pt x="191946" y="213836"/>
                    <a:pt x="191946" y="213836"/>
                  </a:cubicBezTo>
                  <a:cubicBezTo>
                    <a:pt x="191946" y="213836"/>
                    <a:pt x="91933" y="126206"/>
                    <a:pt x="56691" y="47149"/>
                  </a:cubicBezTo>
                  <a:close/>
                </a:path>
              </a:pathLst>
            </a:custGeom>
            <a:solidFill>
              <a:srgbClr val="DF6C4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7CFFBB2-FFE9-43D2-A9B5-A65067B89867}"/>
                </a:ext>
              </a:extLst>
            </p:cNvPr>
            <p:cNvSpPr/>
            <p:nvPr/>
          </p:nvSpPr>
          <p:spPr>
            <a:xfrm>
              <a:off x="2029263" y="2510589"/>
              <a:ext cx="47625" cy="47625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4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4" y="35236"/>
                    <a:pt x="7144" y="25241"/>
                  </a:cubicBezTo>
                  <a:cubicBezTo>
                    <a:pt x="7144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solidFill>
              <a:srgbClr val="99280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E053E85-FE27-4C64-8EC1-5A37A5585461}"/>
                </a:ext>
              </a:extLst>
            </p:cNvPr>
            <p:cNvSpPr/>
            <p:nvPr/>
          </p:nvSpPr>
          <p:spPr>
            <a:xfrm>
              <a:off x="1619531" y="2321820"/>
              <a:ext cx="304800" cy="342900"/>
            </a:xfrm>
            <a:custGeom>
              <a:avLst/>
              <a:gdLst>
                <a:gd name="connsiteX0" fmla="*/ 301623 w 304800"/>
                <a:gd name="connsiteY0" fmla="*/ 223535 h 342900"/>
                <a:gd name="connsiteX1" fmla="*/ 119696 w 304800"/>
                <a:gd name="connsiteY1" fmla="*/ 7318 h 342900"/>
                <a:gd name="connsiteX2" fmla="*/ 12063 w 304800"/>
                <a:gd name="connsiteY2" fmla="*/ 100663 h 342900"/>
                <a:gd name="connsiteX3" fmla="*/ 68261 w 304800"/>
                <a:gd name="connsiteY3" fmla="*/ 339740 h 342900"/>
                <a:gd name="connsiteX4" fmla="*/ 301623 w 304800"/>
                <a:gd name="connsiteY4" fmla="*/ 223535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800" h="342900">
                  <a:moveTo>
                    <a:pt x="301623" y="223535"/>
                  </a:moveTo>
                  <a:cubicBezTo>
                    <a:pt x="269238" y="137810"/>
                    <a:pt x="211136" y="1603"/>
                    <a:pt x="119696" y="7318"/>
                  </a:cubicBezTo>
                  <a:cubicBezTo>
                    <a:pt x="65403" y="7318"/>
                    <a:pt x="19683" y="47323"/>
                    <a:pt x="12063" y="100663"/>
                  </a:cubicBezTo>
                  <a:cubicBezTo>
                    <a:pt x="-6987" y="161623"/>
                    <a:pt x="33018" y="265445"/>
                    <a:pt x="68261" y="339740"/>
                  </a:cubicBezTo>
                  <a:cubicBezTo>
                    <a:pt x="93026" y="294020"/>
                    <a:pt x="158748" y="204485"/>
                    <a:pt x="301623" y="223535"/>
                  </a:cubicBezTo>
                  <a:close/>
                </a:path>
              </a:pathLst>
            </a:custGeom>
            <a:solidFill>
              <a:srgbClr val="DF6C4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53468E2-D681-4498-9D33-42BD9D02B1CC}"/>
                </a:ext>
              </a:extLst>
            </p:cNvPr>
            <p:cNvSpPr/>
            <p:nvPr/>
          </p:nvSpPr>
          <p:spPr>
            <a:xfrm>
              <a:off x="1689221" y="2551126"/>
              <a:ext cx="257175" cy="200025"/>
            </a:xfrm>
            <a:custGeom>
              <a:avLst/>
              <a:gdLst>
                <a:gd name="connsiteX0" fmla="*/ 237649 w 257175"/>
                <a:gd name="connsiteY0" fmla="*/ 10421 h 200025"/>
                <a:gd name="connsiteX1" fmla="*/ 7144 w 257175"/>
                <a:gd name="connsiteY1" fmla="*/ 128531 h 200025"/>
                <a:gd name="connsiteX2" fmla="*/ 45244 w 257175"/>
                <a:gd name="connsiteY2" fmla="*/ 199016 h 200025"/>
                <a:gd name="connsiteX3" fmla="*/ 253841 w 257175"/>
                <a:gd name="connsiteY3" fmla="*/ 53284 h 200025"/>
                <a:gd name="connsiteX4" fmla="*/ 237649 w 257175"/>
                <a:gd name="connsiteY4" fmla="*/ 10421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175" h="200025">
                  <a:moveTo>
                    <a:pt x="237649" y="10421"/>
                  </a:moveTo>
                  <a:cubicBezTo>
                    <a:pt x="85249" y="-12439"/>
                    <a:pt x="24289" y="90431"/>
                    <a:pt x="7144" y="128531"/>
                  </a:cubicBezTo>
                  <a:cubicBezTo>
                    <a:pt x="28099" y="170441"/>
                    <a:pt x="45244" y="199016"/>
                    <a:pt x="45244" y="199016"/>
                  </a:cubicBezTo>
                  <a:cubicBezTo>
                    <a:pt x="45244" y="199016"/>
                    <a:pt x="66199" y="37091"/>
                    <a:pt x="253841" y="53284"/>
                  </a:cubicBezTo>
                  <a:cubicBezTo>
                    <a:pt x="250031" y="43759"/>
                    <a:pt x="244316" y="28519"/>
                    <a:pt x="237649" y="10421"/>
                  </a:cubicBezTo>
                  <a:close/>
                </a:path>
              </a:pathLst>
            </a:custGeom>
            <a:solidFill>
              <a:srgbClr val="DF6C4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1746C69B-6BDD-421E-837A-8D963AA4BAB0}"/>
                </a:ext>
              </a:extLst>
            </p:cNvPr>
            <p:cNvSpPr/>
            <p:nvPr/>
          </p:nvSpPr>
          <p:spPr>
            <a:xfrm>
              <a:off x="2213096" y="2514399"/>
              <a:ext cx="180975" cy="180975"/>
            </a:xfrm>
            <a:custGeom>
              <a:avLst/>
              <a:gdLst>
                <a:gd name="connsiteX0" fmla="*/ 179546 w 180975"/>
                <a:gd name="connsiteY0" fmla="*/ 14764 h 180975"/>
                <a:gd name="connsiteX1" fmla="*/ 166211 w 180975"/>
                <a:gd name="connsiteY1" fmla="*/ 7144 h 180975"/>
                <a:gd name="connsiteX2" fmla="*/ 75724 w 180975"/>
                <a:gd name="connsiteY2" fmla="*/ 101441 h 180975"/>
                <a:gd name="connsiteX3" fmla="*/ 51911 w 180975"/>
                <a:gd name="connsiteY3" fmla="*/ 21431 h 180975"/>
                <a:gd name="connsiteX4" fmla="*/ 7144 w 180975"/>
                <a:gd name="connsiteY4" fmla="*/ 156686 h 180975"/>
                <a:gd name="connsiteX5" fmla="*/ 24289 w 180975"/>
                <a:gd name="connsiteY5" fmla="*/ 176689 h 180975"/>
                <a:gd name="connsiteX6" fmla="*/ 84296 w 180975"/>
                <a:gd name="connsiteY6" fmla="*/ 156686 h 180975"/>
                <a:gd name="connsiteX7" fmla="*/ 79534 w 180975"/>
                <a:gd name="connsiteY7" fmla="*/ 118586 h 180975"/>
                <a:gd name="connsiteX8" fmla="*/ 179546 w 180975"/>
                <a:gd name="connsiteY8" fmla="*/ 14764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975" h="180975">
                  <a:moveTo>
                    <a:pt x="179546" y="14764"/>
                  </a:moveTo>
                  <a:lnTo>
                    <a:pt x="166211" y="7144"/>
                  </a:lnTo>
                  <a:cubicBezTo>
                    <a:pt x="144304" y="48101"/>
                    <a:pt x="107156" y="79534"/>
                    <a:pt x="75724" y="101441"/>
                  </a:cubicBezTo>
                  <a:cubicBezTo>
                    <a:pt x="66199" y="59531"/>
                    <a:pt x="51911" y="21431"/>
                    <a:pt x="51911" y="21431"/>
                  </a:cubicBezTo>
                  <a:lnTo>
                    <a:pt x="7144" y="156686"/>
                  </a:lnTo>
                  <a:lnTo>
                    <a:pt x="24289" y="176689"/>
                  </a:lnTo>
                  <a:cubicBezTo>
                    <a:pt x="24289" y="176689"/>
                    <a:pt x="62389" y="169069"/>
                    <a:pt x="84296" y="156686"/>
                  </a:cubicBezTo>
                  <a:cubicBezTo>
                    <a:pt x="83344" y="144304"/>
                    <a:pt x="82391" y="130969"/>
                    <a:pt x="79534" y="118586"/>
                  </a:cubicBezTo>
                  <a:cubicBezTo>
                    <a:pt x="112871" y="95726"/>
                    <a:pt x="154781" y="61436"/>
                    <a:pt x="179546" y="14764"/>
                  </a:cubicBezTo>
                  <a:close/>
                </a:path>
              </a:pathLst>
            </a:custGeom>
            <a:solidFill>
              <a:srgbClr val="99280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CE65A0B2-DB64-4285-915D-6FB5D0DAC057}"/>
                </a:ext>
              </a:extLst>
            </p:cNvPr>
            <p:cNvSpPr/>
            <p:nvPr/>
          </p:nvSpPr>
          <p:spPr>
            <a:xfrm>
              <a:off x="1814951" y="3130666"/>
              <a:ext cx="333375" cy="95250"/>
            </a:xfrm>
            <a:custGeom>
              <a:avLst/>
              <a:gdLst>
                <a:gd name="connsiteX0" fmla="*/ 7144 w 333375"/>
                <a:gd name="connsiteY0" fmla="*/ 7144 h 95250"/>
                <a:gd name="connsiteX1" fmla="*/ 91916 w 333375"/>
                <a:gd name="connsiteY1" fmla="*/ 56674 h 95250"/>
                <a:gd name="connsiteX2" fmla="*/ 324326 w 333375"/>
                <a:gd name="connsiteY2" fmla="*/ 65246 h 95250"/>
                <a:gd name="connsiteX3" fmla="*/ 331946 w 333375"/>
                <a:gd name="connsiteY3" fmla="*/ 61436 h 95250"/>
                <a:gd name="connsiteX4" fmla="*/ 7144 w 333375"/>
                <a:gd name="connsiteY4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375" h="95250">
                  <a:moveTo>
                    <a:pt x="7144" y="7144"/>
                  </a:moveTo>
                  <a:lnTo>
                    <a:pt x="91916" y="56674"/>
                  </a:lnTo>
                  <a:cubicBezTo>
                    <a:pt x="163354" y="98584"/>
                    <a:pt x="250031" y="101441"/>
                    <a:pt x="324326" y="65246"/>
                  </a:cubicBezTo>
                  <a:lnTo>
                    <a:pt x="331946" y="6143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DF6C4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609FE4-95CE-4B4D-971B-871E78C752A0}"/>
                </a:ext>
              </a:extLst>
            </p:cNvPr>
            <p:cNvSpPr/>
            <p:nvPr/>
          </p:nvSpPr>
          <p:spPr>
            <a:xfrm>
              <a:off x="1980306" y="3518014"/>
              <a:ext cx="95250" cy="95250"/>
            </a:xfrm>
            <a:custGeom>
              <a:avLst/>
              <a:gdLst>
                <a:gd name="connsiteX0" fmla="*/ 9428 w 95250"/>
                <a:gd name="connsiteY0" fmla="*/ 95093 h 95250"/>
                <a:gd name="connsiteX1" fmla="*/ 92296 w 95250"/>
                <a:gd name="connsiteY1" fmla="*/ 8416 h 95250"/>
                <a:gd name="connsiteX2" fmla="*/ 9428 w 95250"/>
                <a:gd name="connsiteY2" fmla="*/ 9509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95250">
                  <a:moveTo>
                    <a:pt x="9428" y="95093"/>
                  </a:moveTo>
                  <a:cubicBezTo>
                    <a:pt x="9428" y="95093"/>
                    <a:pt x="51338" y="39848"/>
                    <a:pt x="92296" y="8416"/>
                  </a:cubicBezTo>
                  <a:cubicBezTo>
                    <a:pt x="9428" y="-3014"/>
                    <a:pt x="1808" y="65566"/>
                    <a:pt x="9428" y="95093"/>
                  </a:cubicBezTo>
                  <a:close/>
                </a:path>
              </a:pathLst>
            </a:custGeom>
            <a:solidFill>
              <a:srgbClr val="031A7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0EF32FB-1F98-4764-855B-BCA9B6F0DA44}"/>
                </a:ext>
              </a:extLst>
            </p:cNvPr>
            <p:cNvSpPr/>
            <p:nvPr/>
          </p:nvSpPr>
          <p:spPr>
            <a:xfrm>
              <a:off x="1315822" y="3037321"/>
              <a:ext cx="523875" cy="552450"/>
            </a:xfrm>
            <a:custGeom>
              <a:avLst/>
              <a:gdLst>
                <a:gd name="connsiteX0" fmla="*/ 157657 w 523875"/>
                <a:gd name="connsiteY0" fmla="*/ 22384 h 552450"/>
                <a:gd name="connsiteX1" fmla="*/ 354825 w 523875"/>
                <a:gd name="connsiteY1" fmla="*/ 22384 h 552450"/>
                <a:gd name="connsiteX2" fmla="*/ 445312 w 523875"/>
                <a:gd name="connsiteY2" fmla="*/ 112871 h 552450"/>
                <a:gd name="connsiteX3" fmla="*/ 445312 w 523875"/>
                <a:gd name="connsiteY3" fmla="*/ 432911 h 552450"/>
                <a:gd name="connsiteX4" fmla="*/ 401497 w 523875"/>
                <a:gd name="connsiteY4" fmla="*/ 521494 h 552450"/>
                <a:gd name="connsiteX5" fmla="*/ 391020 w 523875"/>
                <a:gd name="connsiteY5" fmla="*/ 530066 h 552450"/>
                <a:gd name="connsiteX6" fmla="*/ 397687 w 523875"/>
                <a:gd name="connsiteY6" fmla="*/ 548164 h 552450"/>
                <a:gd name="connsiteX7" fmla="*/ 439597 w 523875"/>
                <a:gd name="connsiteY7" fmla="*/ 548164 h 552450"/>
                <a:gd name="connsiteX8" fmla="*/ 473887 w 523875"/>
                <a:gd name="connsiteY8" fmla="*/ 521494 h 552450"/>
                <a:gd name="connsiteX9" fmla="*/ 517702 w 523875"/>
                <a:gd name="connsiteY9" fmla="*/ 432911 h 552450"/>
                <a:gd name="connsiteX10" fmla="*/ 517702 w 523875"/>
                <a:gd name="connsiteY10" fmla="*/ 97631 h 552450"/>
                <a:gd name="connsiteX11" fmla="*/ 427215 w 523875"/>
                <a:gd name="connsiteY11" fmla="*/ 7144 h 552450"/>
                <a:gd name="connsiteX12" fmla="*/ 86220 w 523875"/>
                <a:gd name="connsiteY12" fmla="*/ 7144 h 552450"/>
                <a:gd name="connsiteX13" fmla="*/ 7162 w 523875"/>
                <a:gd name="connsiteY13" fmla="*/ 87154 h 552450"/>
                <a:gd name="connsiteX14" fmla="*/ 7162 w 523875"/>
                <a:gd name="connsiteY14" fmla="*/ 130969 h 552450"/>
                <a:gd name="connsiteX15" fmla="*/ 17640 w 523875"/>
                <a:gd name="connsiteY15" fmla="*/ 141446 h 552450"/>
                <a:gd name="connsiteX16" fmla="*/ 67170 w 523875"/>
                <a:gd name="connsiteY16" fmla="*/ 141446 h 552450"/>
                <a:gd name="connsiteX17" fmla="*/ 78600 w 523875"/>
                <a:gd name="connsiteY17" fmla="*/ 130016 h 552450"/>
                <a:gd name="connsiteX18" fmla="*/ 78600 w 523875"/>
                <a:gd name="connsiteY18" fmla="*/ 102394 h 552450"/>
                <a:gd name="connsiteX19" fmla="*/ 157657 w 523875"/>
                <a:gd name="connsiteY19" fmla="*/ 22384 h 55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23875" h="552450">
                  <a:moveTo>
                    <a:pt x="157657" y="22384"/>
                  </a:moveTo>
                  <a:lnTo>
                    <a:pt x="354825" y="22384"/>
                  </a:lnTo>
                  <a:cubicBezTo>
                    <a:pt x="405307" y="22384"/>
                    <a:pt x="445312" y="63341"/>
                    <a:pt x="445312" y="112871"/>
                  </a:cubicBezTo>
                  <a:lnTo>
                    <a:pt x="445312" y="432911"/>
                  </a:lnTo>
                  <a:cubicBezTo>
                    <a:pt x="445312" y="467201"/>
                    <a:pt x="429120" y="500539"/>
                    <a:pt x="401497" y="521494"/>
                  </a:cubicBezTo>
                  <a:lnTo>
                    <a:pt x="391020" y="530066"/>
                  </a:lnTo>
                  <a:cubicBezTo>
                    <a:pt x="383400" y="535781"/>
                    <a:pt x="387210" y="548164"/>
                    <a:pt x="397687" y="548164"/>
                  </a:cubicBezTo>
                  <a:lnTo>
                    <a:pt x="439597" y="548164"/>
                  </a:lnTo>
                  <a:lnTo>
                    <a:pt x="473887" y="521494"/>
                  </a:lnTo>
                  <a:cubicBezTo>
                    <a:pt x="501510" y="500539"/>
                    <a:pt x="517702" y="467201"/>
                    <a:pt x="517702" y="432911"/>
                  </a:cubicBezTo>
                  <a:lnTo>
                    <a:pt x="517702" y="97631"/>
                  </a:lnTo>
                  <a:cubicBezTo>
                    <a:pt x="517702" y="47149"/>
                    <a:pt x="476745" y="7144"/>
                    <a:pt x="427215" y="7144"/>
                  </a:cubicBezTo>
                  <a:lnTo>
                    <a:pt x="86220" y="7144"/>
                  </a:lnTo>
                  <a:cubicBezTo>
                    <a:pt x="42405" y="7144"/>
                    <a:pt x="6210" y="43339"/>
                    <a:pt x="7162" y="87154"/>
                  </a:cubicBezTo>
                  <a:lnTo>
                    <a:pt x="7162" y="130969"/>
                  </a:lnTo>
                  <a:cubicBezTo>
                    <a:pt x="7162" y="136684"/>
                    <a:pt x="11925" y="141446"/>
                    <a:pt x="17640" y="141446"/>
                  </a:cubicBezTo>
                  <a:lnTo>
                    <a:pt x="67170" y="141446"/>
                  </a:lnTo>
                  <a:cubicBezTo>
                    <a:pt x="73837" y="141446"/>
                    <a:pt x="78600" y="136684"/>
                    <a:pt x="78600" y="130016"/>
                  </a:cubicBezTo>
                  <a:lnTo>
                    <a:pt x="78600" y="102394"/>
                  </a:lnTo>
                  <a:cubicBezTo>
                    <a:pt x="77647" y="58579"/>
                    <a:pt x="113842" y="22384"/>
                    <a:pt x="157657" y="22384"/>
                  </a:cubicBezTo>
                </a:path>
              </a:pathLst>
            </a:custGeom>
            <a:solidFill>
              <a:srgbClr val="B2B2B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30DFA0C-E865-4B83-9F1F-B05DDFDE446F}"/>
                </a:ext>
              </a:extLst>
            </p:cNvPr>
            <p:cNvSpPr/>
            <p:nvPr/>
          </p:nvSpPr>
          <p:spPr>
            <a:xfrm>
              <a:off x="1326318" y="3053495"/>
              <a:ext cx="171450" cy="133350"/>
            </a:xfrm>
            <a:custGeom>
              <a:avLst/>
              <a:gdLst>
                <a:gd name="connsiteX0" fmla="*/ 16669 w 171450"/>
                <a:gd name="connsiteY0" fmla="*/ 87172 h 133350"/>
                <a:gd name="connsiteX1" fmla="*/ 16669 w 171450"/>
                <a:gd name="connsiteY1" fmla="*/ 117652 h 133350"/>
                <a:gd name="connsiteX2" fmla="*/ 8096 w 171450"/>
                <a:gd name="connsiteY2" fmla="*/ 126225 h 133350"/>
                <a:gd name="connsiteX3" fmla="*/ 7144 w 171450"/>
                <a:gd name="connsiteY3" fmla="*/ 126225 h 133350"/>
                <a:gd name="connsiteX4" fmla="*/ 78581 w 171450"/>
                <a:gd name="connsiteY4" fmla="*/ 126225 h 133350"/>
                <a:gd name="connsiteX5" fmla="*/ 88106 w 171450"/>
                <a:gd name="connsiteY5" fmla="*/ 116700 h 133350"/>
                <a:gd name="connsiteX6" fmla="*/ 88106 w 171450"/>
                <a:gd name="connsiteY6" fmla="*/ 87172 h 133350"/>
                <a:gd name="connsiteX7" fmla="*/ 167164 w 171450"/>
                <a:gd name="connsiteY7" fmla="*/ 7162 h 133350"/>
                <a:gd name="connsiteX8" fmla="*/ 95726 w 171450"/>
                <a:gd name="connsiteY8" fmla="*/ 7162 h 133350"/>
                <a:gd name="connsiteX9" fmla="*/ 16669 w 171450"/>
                <a:gd name="connsiteY9" fmla="*/ 8717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450" h="133350">
                  <a:moveTo>
                    <a:pt x="16669" y="87172"/>
                  </a:moveTo>
                  <a:lnTo>
                    <a:pt x="16669" y="117652"/>
                  </a:lnTo>
                  <a:cubicBezTo>
                    <a:pt x="16669" y="122415"/>
                    <a:pt x="12859" y="126225"/>
                    <a:pt x="8096" y="126225"/>
                  </a:cubicBezTo>
                  <a:lnTo>
                    <a:pt x="7144" y="126225"/>
                  </a:lnTo>
                  <a:lnTo>
                    <a:pt x="78581" y="126225"/>
                  </a:lnTo>
                  <a:cubicBezTo>
                    <a:pt x="84296" y="126225"/>
                    <a:pt x="88106" y="121462"/>
                    <a:pt x="88106" y="116700"/>
                  </a:cubicBezTo>
                  <a:lnTo>
                    <a:pt x="88106" y="87172"/>
                  </a:lnTo>
                  <a:cubicBezTo>
                    <a:pt x="87154" y="43357"/>
                    <a:pt x="123349" y="7162"/>
                    <a:pt x="167164" y="7162"/>
                  </a:cubicBezTo>
                  <a:lnTo>
                    <a:pt x="95726" y="7162"/>
                  </a:lnTo>
                  <a:cubicBezTo>
                    <a:pt x="51911" y="6210"/>
                    <a:pt x="15716" y="42405"/>
                    <a:pt x="16669" y="87172"/>
                  </a:cubicBez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9C6EDC2-563E-4E10-9FAD-D73D43BE530C}"/>
                </a:ext>
              </a:extLst>
            </p:cNvPr>
            <p:cNvSpPr/>
            <p:nvPr/>
          </p:nvSpPr>
          <p:spPr>
            <a:xfrm>
              <a:off x="1684458" y="3037321"/>
              <a:ext cx="171450" cy="552450"/>
            </a:xfrm>
            <a:custGeom>
              <a:avLst/>
              <a:gdLst>
                <a:gd name="connsiteX0" fmla="*/ 78581 w 171450"/>
                <a:gd name="connsiteY0" fmla="*/ 7144 h 552450"/>
                <a:gd name="connsiteX1" fmla="*/ 7144 w 171450"/>
                <a:gd name="connsiteY1" fmla="*/ 7144 h 552450"/>
                <a:gd name="connsiteX2" fmla="*/ 97631 w 171450"/>
                <a:gd name="connsiteY2" fmla="*/ 97631 h 552450"/>
                <a:gd name="connsiteX3" fmla="*/ 97631 w 171450"/>
                <a:gd name="connsiteY3" fmla="*/ 442436 h 552450"/>
                <a:gd name="connsiteX4" fmla="*/ 53816 w 171450"/>
                <a:gd name="connsiteY4" fmla="*/ 531019 h 552450"/>
                <a:gd name="connsiteX5" fmla="*/ 32861 w 171450"/>
                <a:gd name="connsiteY5" fmla="*/ 547211 h 552450"/>
                <a:gd name="connsiteX6" fmla="*/ 96679 w 171450"/>
                <a:gd name="connsiteY6" fmla="*/ 547211 h 552450"/>
                <a:gd name="connsiteX7" fmla="*/ 110966 w 171450"/>
                <a:gd name="connsiteY7" fmla="*/ 542449 h 552450"/>
                <a:gd name="connsiteX8" fmla="*/ 126206 w 171450"/>
                <a:gd name="connsiteY8" fmla="*/ 531019 h 552450"/>
                <a:gd name="connsiteX9" fmla="*/ 170021 w 171450"/>
                <a:gd name="connsiteY9" fmla="*/ 442436 h 552450"/>
                <a:gd name="connsiteX10" fmla="*/ 170021 w 171450"/>
                <a:gd name="connsiteY10" fmla="*/ 97631 h 552450"/>
                <a:gd name="connsiteX11" fmla="*/ 78581 w 171450"/>
                <a:gd name="connsiteY11" fmla="*/ 7144 h 55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450" h="552450">
                  <a:moveTo>
                    <a:pt x="78581" y="7144"/>
                  </a:moveTo>
                  <a:lnTo>
                    <a:pt x="7144" y="7144"/>
                  </a:lnTo>
                  <a:cubicBezTo>
                    <a:pt x="57626" y="7144"/>
                    <a:pt x="97631" y="48101"/>
                    <a:pt x="97631" y="97631"/>
                  </a:cubicBezTo>
                  <a:lnTo>
                    <a:pt x="97631" y="442436"/>
                  </a:lnTo>
                  <a:cubicBezTo>
                    <a:pt x="97631" y="476726"/>
                    <a:pt x="81439" y="510064"/>
                    <a:pt x="53816" y="531019"/>
                  </a:cubicBezTo>
                  <a:lnTo>
                    <a:pt x="32861" y="547211"/>
                  </a:lnTo>
                  <a:lnTo>
                    <a:pt x="96679" y="547211"/>
                  </a:lnTo>
                  <a:cubicBezTo>
                    <a:pt x="101441" y="547211"/>
                    <a:pt x="106204" y="545306"/>
                    <a:pt x="110966" y="542449"/>
                  </a:cubicBezTo>
                  <a:lnTo>
                    <a:pt x="126206" y="531019"/>
                  </a:lnTo>
                  <a:cubicBezTo>
                    <a:pt x="153829" y="510064"/>
                    <a:pt x="170021" y="476726"/>
                    <a:pt x="170021" y="442436"/>
                  </a:cubicBezTo>
                  <a:lnTo>
                    <a:pt x="170021" y="97631"/>
                  </a:lnTo>
                  <a:cubicBezTo>
                    <a:pt x="169069" y="48101"/>
                    <a:pt x="128111" y="7144"/>
                    <a:pt x="78581" y="7144"/>
                  </a:cubicBez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53375E6-ADA2-440A-9DA7-095DDBA9D83C}"/>
                </a:ext>
              </a:extLst>
            </p:cNvPr>
            <p:cNvSpPr/>
            <p:nvPr/>
          </p:nvSpPr>
          <p:spPr>
            <a:xfrm>
              <a:off x="2491226" y="3989821"/>
              <a:ext cx="228600" cy="209550"/>
            </a:xfrm>
            <a:custGeom>
              <a:avLst/>
              <a:gdLst>
                <a:gd name="connsiteX0" fmla="*/ 7144 w 228600"/>
                <a:gd name="connsiteY0" fmla="*/ 118586 h 209550"/>
                <a:gd name="connsiteX1" fmla="*/ 191929 w 228600"/>
                <a:gd name="connsiteY1" fmla="*/ 7144 h 209550"/>
                <a:gd name="connsiteX2" fmla="*/ 229076 w 228600"/>
                <a:gd name="connsiteY2" fmla="*/ 99536 h 209550"/>
                <a:gd name="connsiteX3" fmla="*/ 53816 w 228600"/>
                <a:gd name="connsiteY3" fmla="*/ 206216 h 209550"/>
                <a:gd name="connsiteX4" fmla="*/ 7144 w 228600"/>
                <a:gd name="connsiteY4" fmla="*/ 11858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209550">
                  <a:moveTo>
                    <a:pt x="7144" y="118586"/>
                  </a:moveTo>
                  <a:cubicBezTo>
                    <a:pt x="97631" y="71914"/>
                    <a:pt x="191929" y="7144"/>
                    <a:pt x="191929" y="7144"/>
                  </a:cubicBezTo>
                  <a:lnTo>
                    <a:pt x="229076" y="99536"/>
                  </a:lnTo>
                  <a:cubicBezTo>
                    <a:pt x="229076" y="99536"/>
                    <a:pt x="170021" y="145256"/>
                    <a:pt x="53816" y="206216"/>
                  </a:cubicBezTo>
                  <a:lnTo>
                    <a:pt x="7144" y="118586"/>
                  </a:lnTo>
                  <a:close/>
                </a:path>
              </a:pathLst>
            </a:custGeom>
            <a:solidFill>
              <a:srgbClr val="4155A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B942ED0B-7B94-4B5E-965D-A5D16C53AD45}"/>
                </a:ext>
              </a:extLst>
            </p:cNvPr>
            <p:cNvSpPr/>
            <p:nvPr/>
          </p:nvSpPr>
          <p:spPr>
            <a:xfrm>
              <a:off x="1773041" y="4101264"/>
              <a:ext cx="247650" cy="219075"/>
            </a:xfrm>
            <a:custGeom>
              <a:avLst/>
              <a:gdLst>
                <a:gd name="connsiteX0" fmla="*/ 7144 w 247650"/>
                <a:gd name="connsiteY0" fmla="*/ 213836 h 219075"/>
                <a:gd name="connsiteX1" fmla="*/ 8096 w 247650"/>
                <a:gd name="connsiteY1" fmla="*/ 189071 h 219075"/>
                <a:gd name="connsiteX2" fmla="*/ 32861 w 247650"/>
                <a:gd name="connsiteY2" fmla="*/ 105251 h 219075"/>
                <a:gd name="connsiteX3" fmla="*/ 89059 w 247650"/>
                <a:gd name="connsiteY3" fmla="*/ 13811 h 219075"/>
                <a:gd name="connsiteX4" fmla="*/ 92869 w 247650"/>
                <a:gd name="connsiteY4" fmla="*/ 7144 h 219075"/>
                <a:gd name="connsiteX5" fmla="*/ 226219 w 247650"/>
                <a:gd name="connsiteY5" fmla="*/ 7144 h 219075"/>
                <a:gd name="connsiteX6" fmla="*/ 249079 w 247650"/>
                <a:gd name="connsiteY6" fmla="*/ 213836 h 219075"/>
                <a:gd name="connsiteX7" fmla="*/ 7144 w 247650"/>
                <a:gd name="connsiteY7" fmla="*/ 213836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219075">
                  <a:moveTo>
                    <a:pt x="7144" y="213836"/>
                  </a:moveTo>
                  <a:lnTo>
                    <a:pt x="8096" y="189071"/>
                  </a:lnTo>
                  <a:cubicBezTo>
                    <a:pt x="9049" y="159544"/>
                    <a:pt x="17621" y="130969"/>
                    <a:pt x="32861" y="105251"/>
                  </a:cubicBezTo>
                  <a:cubicBezTo>
                    <a:pt x="49054" y="77629"/>
                    <a:pt x="70961" y="40481"/>
                    <a:pt x="89059" y="13811"/>
                  </a:cubicBezTo>
                  <a:lnTo>
                    <a:pt x="92869" y="7144"/>
                  </a:lnTo>
                  <a:lnTo>
                    <a:pt x="226219" y="7144"/>
                  </a:lnTo>
                  <a:lnTo>
                    <a:pt x="249079" y="213836"/>
                  </a:lnTo>
                  <a:lnTo>
                    <a:pt x="7144" y="213836"/>
                  </a:lnTo>
                  <a:close/>
                </a:path>
              </a:pathLst>
            </a:custGeom>
            <a:solidFill>
              <a:srgbClr val="043C4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A6F2CC0E-2D0D-4864-98AA-90DFE84263C3}"/>
                </a:ext>
              </a:extLst>
            </p:cNvPr>
            <p:cNvSpPr/>
            <p:nvPr/>
          </p:nvSpPr>
          <p:spPr>
            <a:xfrm>
              <a:off x="1796853" y="4068293"/>
              <a:ext cx="228600" cy="123825"/>
            </a:xfrm>
            <a:custGeom>
              <a:avLst/>
              <a:gdLst>
                <a:gd name="connsiteX0" fmla="*/ 13811 w 228600"/>
                <a:gd name="connsiteY0" fmla="*/ 19160 h 123825"/>
                <a:gd name="connsiteX1" fmla="*/ 221456 w 228600"/>
                <a:gd name="connsiteY1" fmla="*/ 17255 h 123825"/>
                <a:gd name="connsiteX2" fmla="*/ 213836 w 228600"/>
                <a:gd name="connsiteY2" fmla="*/ 107742 h 123825"/>
                <a:gd name="connsiteX3" fmla="*/ 7144 w 228600"/>
                <a:gd name="connsiteY3" fmla="*/ 122982 h 123825"/>
                <a:gd name="connsiteX4" fmla="*/ 13811 w 228600"/>
                <a:gd name="connsiteY4" fmla="*/ 1916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123825">
                  <a:moveTo>
                    <a:pt x="13811" y="19160"/>
                  </a:moveTo>
                  <a:cubicBezTo>
                    <a:pt x="13811" y="19160"/>
                    <a:pt x="119539" y="-6558"/>
                    <a:pt x="221456" y="17255"/>
                  </a:cubicBezTo>
                  <a:cubicBezTo>
                    <a:pt x="215741" y="51545"/>
                    <a:pt x="213836" y="107742"/>
                    <a:pt x="213836" y="107742"/>
                  </a:cubicBezTo>
                  <a:cubicBezTo>
                    <a:pt x="213836" y="107742"/>
                    <a:pt x="120491" y="91550"/>
                    <a:pt x="7144" y="122982"/>
                  </a:cubicBezTo>
                  <a:lnTo>
                    <a:pt x="13811" y="19160"/>
                  </a:lnTo>
                  <a:close/>
                </a:path>
              </a:pathLst>
            </a:custGeom>
            <a:solidFill>
              <a:srgbClr val="4155A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02825D5-4C22-44B6-B71B-AB2EFB26F92D}"/>
                </a:ext>
              </a:extLst>
            </p:cNvPr>
            <p:cNvSpPr/>
            <p:nvPr/>
          </p:nvSpPr>
          <p:spPr>
            <a:xfrm>
              <a:off x="1773041" y="4201276"/>
              <a:ext cx="276225" cy="114300"/>
            </a:xfrm>
            <a:custGeom>
              <a:avLst/>
              <a:gdLst>
                <a:gd name="connsiteX0" fmla="*/ 7144 w 276225"/>
                <a:gd name="connsiteY0" fmla="*/ 113824 h 114300"/>
                <a:gd name="connsiteX1" fmla="*/ 270986 w 276225"/>
                <a:gd name="connsiteY1" fmla="*/ 113824 h 114300"/>
                <a:gd name="connsiteX2" fmla="*/ 270986 w 276225"/>
                <a:gd name="connsiteY2" fmla="*/ 90011 h 114300"/>
                <a:gd name="connsiteX3" fmla="*/ 270034 w 276225"/>
                <a:gd name="connsiteY3" fmla="*/ 79534 h 114300"/>
                <a:gd name="connsiteX4" fmla="*/ 174784 w 276225"/>
                <a:gd name="connsiteY4" fmla="*/ 7144 h 114300"/>
                <a:gd name="connsiteX5" fmla="*/ 119539 w 276225"/>
                <a:gd name="connsiteY5" fmla="*/ 7144 h 114300"/>
                <a:gd name="connsiteX6" fmla="*/ 30956 w 276225"/>
                <a:gd name="connsiteY6" fmla="*/ 63341 h 114300"/>
                <a:gd name="connsiteX7" fmla="*/ 7144 w 276225"/>
                <a:gd name="connsiteY7" fmla="*/ 11382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6225" h="114300">
                  <a:moveTo>
                    <a:pt x="7144" y="113824"/>
                  </a:moveTo>
                  <a:lnTo>
                    <a:pt x="270986" y="113824"/>
                  </a:lnTo>
                  <a:lnTo>
                    <a:pt x="270986" y="90011"/>
                  </a:lnTo>
                  <a:cubicBezTo>
                    <a:pt x="270986" y="86201"/>
                    <a:pt x="270986" y="83344"/>
                    <a:pt x="270034" y="79534"/>
                  </a:cubicBezTo>
                  <a:cubicBezTo>
                    <a:pt x="258604" y="36671"/>
                    <a:pt x="219551" y="7144"/>
                    <a:pt x="174784" y="7144"/>
                  </a:cubicBezTo>
                  <a:lnTo>
                    <a:pt x="119539" y="7144"/>
                  </a:lnTo>
                  <a:cubicBezTo>
                    <a:pt x="81439" y="7144"/>
                    <a:pt x="47149" y="29051"/>
                    <a:pt x="30956" y="63341"/>
                  </a:cubicBezTo>
                  <a:lnTo>
                    <a:pt x="7144" y="113824"/>
                  </a:lnTo>
                  <a:close/>
                </a:path>
              </a:pathLst>
            </a:custGeom>
            <a:solidFill>
              <a:srgbClr val="021B4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339709C-D294-45AF-B85A-1D5E04B61366}"/>
                </a:ext>
              </a:extLst>
            </p:cNvPr>
            <p:cNvSpPr/>
            <p:nvPr/>
          </p:nvSpPr>
          <p:spPr>
            <a:xfrm>
              <a:off x="1595876" y="2911591"/>
              <a:ext cx="2295525" cy="190500"/>
            </a:xfrm>
            <a:custGeom>
              <a:avLst/>
              <a:gdLst>
                <a:gd name="connsiteX0" fmla="*/ 7144 w 2295525"/>
                <a:gd name="connsiteY0" fmla="*/ 7144 h 190500"/>
                <a:gd name="connsiteX1" fmla="*/ 2293144 w 2295525"/>
                <a:gd name="connsiteY1" fmla="*/ 7144 h 190500"/>
                <a:gd name="connsiteX2" fmla="*/ 2293144 w 2295525"/>
                <a:gd name="connsiteY2" fmla="*/ 191929 h 190500"/>
                <a:gd name="connsiteX3" fmla="*/ 7144 w 2295525"/>
                <a:gd name="connsiteY3" fmla="*/ 19192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5525" h="190500">
                  <a:moveTo>
                    <a:pt x="7144" y="7144"/>
                  </a:moveTo>
                  <a:lnTo>
                    <a:pt x="2293144" y="7144"/>
                  </a:lnTo>
                  <a:lnTo>
                    <a:pt x="2293144" y="191929"/>
                  </a:lnTo>
                  <a:lnTo>
                    <a:pt x="7144" y="191929"/>
                  </a:lnTo>
                  <a:close/>
                </a:path>
              </a:pathLst>
            </a:custGeom>
            <a:solidFill>
              <a:srgbClr val="72594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AFA3097-6850-48E4-9C6E-F2955BFFAB47}"/>
                </a:ext>
              </a:extLst>
            </p:cNvPr>
            <p:cNvSpPr/>
            <p:nvPr/>
          </p:nvSpPr>
          <p:spPr>
            <a:xfrm>
              <a:off x="623649" y="2911839"/>
              <a:ext cx="981075" cy="190500"/>
            </a:xfrm>
            <a:custGeom>
              <a:avLst/>
              <a:gdLst>
                <a:gd name="connsiteX0" fmla="*/ 979646 w 981075"/>
                <a:gd name="connsiteY0" fmla="*/ 191929 h 190500"/>
                <a:gd name="connsiteX1" fmla="*/ 7144 w 981075"/>
                <a:gd name="connsiteY1" fmla="*/ 191929 h 190500"/>
                <a:gd name="connsiteX2" fmla="*/ 7144 w 981075"/>
                <a:gd name="connsiteY2" fmla="*/ 7144 h 190500"/>
                <a:gd name="connsiteX3" fmla="*/ 979646 w 981075"/>
                <a:gd name="connsiteY3" fmla="*/ 7144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1075" h="190500">
                  <a:moveTo>
                    <a:pt x="979646" y="191929"/>
                  </a:moveTo>
                  <a:lnTo>
                    <a:pt x="7144" y="191929"/>
                  </a:lnTo>
                  <a:lnTo>
                    <a:pt x="7144" y="7144"/>
                  </a:lnTo>
                  <a:lnTo>
                    <a:pt x="979646" y="7144"/>
                  </a:lnTo>
                  <a:close/>
                </a:path>
              </a:pathLst>
            </a:custGeom>
            <a:solidFill>
              <a:srgbClr val="8E7A6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0090F52-585B-42F4-92C4-19F956798261}"/>
                </a:ext>
              </a:extLst>
            </p:cNvPr>
            <p:cNvSpPr/>
            <p:nvPr/>
          </p:nvSpPr>
          <p:spPr>
            <a:xfrm>
              <a:off x="1807331" y="3096376"/>
              <a:ext cx="133350" cy="1219200"/>
            </a:xfrm>
            <a:custGeom>
              <a:avLst/>
              <a:gdLst>
                <a:gd name="connsiteX0" fmla="*/ 98584 w 133350"/>
                <a:gd name="connsiteY0" fmla="*/ 1218724 h 1219200"/>
                <a:gd name="connsiteX1" fmla="*/ 43339 w 133350"/>
                <a:gd name="connsiteY1" fmla="*/ 1218724 h 1219200"/>
                <a:gd name="connsiteX2" fmla="*/ 7144 w 133350"/>
                <a:gd name="connsiteY2" fmla="*/ 7144 h 1219200"/>
                <a:gd name="connsiteX3" fmla="*/ 134779 w 133350"/>
                <a:gd name="connsiteY3" fmla="*/ 7144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219200">
                  <a:moveTo>
                    <a:pt x="98584" y="1218724"/>
                  </a:moveTo>
                  <a:lnTo>
                    <a:pt x="43339" y="1218724"/>
                  </a:lnTo>
                  <a:lnTo>
                    <a:pt x="7144" y="7144"/>
                  </a:lnTo>
                  <a:lnTo>
                    <a:pt x="134779" y="7144"/>
                  </a:lnTo>
                  <a:close/>
                </a:path>
              </a:pathLst>
            </a:custGeom>
            <a:solidFill>
              <a:srgbClr val="CBCBC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BF0F73D-1998-419C-B9F6-F77866359458}"/>
                </a:ext>
              </a:extLst>
            </p:cNvPr>
            <p:cNvSpPr/>
            <p:nvPr/>
          </p:nvSpPr>
          <p:spPr>
            <a:xfrm>
              <a:off x="3533261" y="3096376"/>
              <a:ext cx="133350" cy="1219200"/>
            </a:xfrm>
            <a:custGeom>
              <a:avLst/>
              <a:gdLst>
                <a:gd name="connsiteX0" fmla="*/ 99536 w 133350"/>
                <a:gd name="connsiteY0" fmla="*/ 1218724 h 1219200"/>
                <a:gd name="connsiteX1" fmla="*/ 43339 w 133350"/>
                <a:gd name="connsiteY1" fmla="*/ 1218724 h 1219200"/>
                <a:gd name="connsiteX2" fmla="*/ 7144 w 133350"/>
                <a:gd name="connsiteY2" fmla="*/ 7144 h 1219200"/>
                <a:gd name="connsiteX3" fmla="*/ 134779 w 133350"/>
                <a:gd name="connsiteY3" fmla="*/ 7144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219200">
                  <a:moveTo>
                    <a:pt x="99536" y="1218724"/>
                  </a:moveTo>
                  <a:lnTo>
                    <a:pt x="43339" y="1218724"/>
                  </a:lnTo>
                  <a:lnTo>
                    <a:pt x="7144" y="7144"/>
                  </a:lnTo>
                  <a:lnTo>
                    <a:pt x="134779" y="7144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920AF43-7162-4A6A-A509-5DD1C62ED719}"/>
                </a:ext>
              </a:extLst>
            </p:cNvPr>
            <p:cNvSpPr/>
            <p:nvPr/>
          </p:nvSpPr>
          <p:spPr>
            <a:xfrm>
              <a:off x="1812093" y="2442009"/>
              <a:ext cx="1371600" cy="476250"/>
            </a:xfrm>
            <a:custGeom>
              <a:avLst/>
              <a:gdLst>
                <a:gd name="connsiteX0" fmla="*/ 1360646 w 1371600"/>
                <a:gd name="connsiteY0" fmla="*/ 18574 h 476250"/>
                <a:gd name="connsiteX1" fmla="*/ 1323499 w 1371600"/>
                <a:gd name="connsiteY1" fmla="*/ 7144 h 476250"/>
                <a:gd name="connsiteX2" fmla="*/ 636746 w 1371600"/>
                <a:gd name="connsiteY2" fmla="*/ 7144 h 476250"/>
                <a:gd name="connsiteX3" fmla="*/ 573881 w 1371600"/>
                <a:gd name="connsiteY3" fmla="*/ 50006 h 476250"/>
                <a:gd name="connsiteX4" fmla="*/ 427196 w 1371600"/>
                <a:gd name="connsiteY4" fmla="*/ 421481 h 476250"/>
                <a:gd name="connsiteX5" fmla="*/ 405289 w 1371600"/>
                <a:gd name="connsiteY5" fmla="*/ 436721 h 476250"/>
                <a:gd name="connsiteX6" fmla="*/ 7144 w 1371600"/>
                <a:gd name="connsiteY6" fmla="*/ 436721 h 476250"/>
                <a:gd name="connsiteX7" fmla="*/ 7144 w 1371600"/>
                <a:gd name="connsiteY7" fmla="*/ 476726 h 476250"/>
                <a:gd name="connsiteX8" fmla="*/ 450056 w 1371600"/>
                <a:gd name="connsiteY8" fmla="*/ 476726 h 476250"/>
                <a:gd name="connsiteX9" fmla="*/ 1234916 w 1371600"/>
                <a:gd name="connsiteY9" fmla="*/ 429101 h 476250"/>
                <a:gd name="connsiteX10" fmla="*/ 1241584 w 1371600"/>
                <a:gd name="connsiteY10" fmla="*/ 412909 h 476250"/>
                <a:gd name="connsiteX11" fmla="*/ 1371124 w 1371600"/>
                <a:gd name="connsiteY11" fmla="*/ 25241 h 476250"/>
                <a:gd name="connsiteX12" fmla="*/ 1360646 w 1371600"/>
                <a:gd name="connsiteY12" fmla="*/ 18574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600" h="476250">
                  <a:moveTo>
                    <a:pt x="1360646" y="18574"/>
                  </a:moveTo>
                  <a:cubicBezTo>
                    <a:pt x="1349216" y="10954"/>
                    <a:pt x="1336834" y="7144"/>
                    <a:pt x="1323499" y="7144"/>
                  </a:cubicBezTo>
                  <a:lnTo>
                    <a:pt x="636746" y="7144"/>
                  </a:lnTo>
                  <a:cubicBezTo>
                    <a:pt x="609124" y="7144"/>
                    <a:pt x="584359" y="24289"/>
                    <a:pt x="573881" y="50006"/>
                  </a:cubicBezTo>
                  <a:lnTo>
                    <a:pt x="427196" y="421481"/>
                  </a:lnTo>
                  <a:cubicBezTo>
                    <a:pt x="423386" y="430054"/>
                    <a:pt x="414814" y="436721"/>
                    <a:pt x="405289" y="436721"/>
                  </a:cubicBezTo>
                  <a:lnTo>
                    <a:pt x="7144" y="436721"/>
                  </a:lnTo>
                  <a:lnTo>
                    <a:pt x="7144" y="476726"/>
                  </a:lnTo>
                  <a:lnTo>
                    <a:pt x="450056" y="476726"/>
                  </a:lnTo>
                  <a:lnTo>
                    <a:pt x="1234916" y="429101"/>
                  </a:lnTo>
                  <a:lnTo>
                    <a:pt x="1241584" y="412909"/>
                  </a:lnTo>
                  <a:lnTo>
                    <a:pt x="1371124" y="25241"/>
                  </a:lnTo>
                  <a:lnTo>
                    <a:pt x="1360646" y="18574"/>
                  </a:lnTo>
                  <a:close/>
                </a:path>
              </a:pathLst>
            </a:custGeom>
            <a:solidFill>
              <a:srgbClr val="B2B2B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388D6F9-8455-498D-A831-4CA5B4879CC0}"/>
                </a:ext>
              </a:extLst>
            </p:cNvPr>
            <p:cNvSpPr/>
            <p:nvPr/>
          </p:nvSpPr>
          <p:spPr>
            <a:xfrm>
              <a:off x="2215953" y="2863966"/>
              <a:ext cx="828675" cy="57150"/>
            </a:xfrm>
            <a:custGeom>
              <a:avLst/>
              <a:gdLst>
                <a:gd name="connsiteX0" fmla="*/ 64294 w 828675"/>
                <a:gd name="connsiteY0" fmla="*/ 7144 h 57150"/>
                <a:gd name="connsiteX1" fmla="*/ 59531 w 828675"/>
                <a:gd name="connsiteY1" fmla="*/ 18574 h 57150"/>
                <a:gd name="connsiteX2" fmla="*/ 7144 w 828675"/>
                <a:gd name="connsiteY2" fmla="*/ 54769 h 57150"/>
                <a:gd name="connsiteX3" fmla="*/ 812006 w 828675"/>
                <a:gd name="connsiteY3" fmla="*/ 54769 h 57150"/>
                <a:gd name="connsiteX4" fmla="*/ 830104 w 828675"/>
                <a:gd name="connsiteY4" fmla="*/ 7144 h 57150"/>
                <a:gd name="connsiteX5" fmla="*/ 64294 w 828675"/>
                <a:gd name="connsiteY5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675" h="57150">
                  <a:moveTo>
                    <a:pt x="64294" y="7144"/>
                  </a:moveTo>
                  <a:lnTo>
                    <a:pt x="59531" y="18574"/>
                  </a:lnTo>
                  <a:cubicBezTo>
                    <a:pt x="50959" y="40481"/>
                    <a:pt x="30004" y="54769"/>
                    <a:pt x="7144" y="54769"/>
                  </a:cubicBezTo>
                  <a:lnTo>
                    <a:pt x="812006" y="54769"/>
                  </a:lnTo>
                  <a:lnTo>
                    <a:pt x="830104" y="7144"/>
                  </a:lnTo>
                  <a:lnTo>
                    <a:pt x="64294" y="7144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A9788394-3126-4913-B829-0ADFCE30AA12}"/>
                </a:ext>
              </a:extLst>
            </p:cNvPr>
            <p:cNvSpPr/>
            <p:nvPr/>
          </p:nvSpPr>
          <p:spPr bwMode="auto">
            <a:xfrm>
              <a:off x="1" y="1197204"/>
              <a:ext cx="4449452" cy="4413251"/>
            </a:xfrm>
            <a:custGeom>
              <a:avLst/>
              <a:gdLst>
                <a:gd name="connsiteX0" fmla="*/ 0 w 4449452"/>
                <a:gd name="connsiteY0" fmla="*/ 0 h 4413251"/>
                <a:gd name="connsiteX1" fmla="*/ 4449452 w 4449452"/>
                <a:gd name="connsiteY1" fmla="*/ 0 h 4413251"/>
                <a:gd name="connsiteX2" fmla="*/ 4449452 w 4449452"/>
                <a:gd name="connsiteY2" fmla="*/ 4413251 h 4413251"/>
                <a:gd name="connsiteX3" fmla="*/ 0 w 4449452"/>
                <a:gd name="connsiteY3" fmla="*/ 4413251 h 4413251"/>
                <a:gd name="connsiteX4" fmla="*/ 0 w 4449452"/>
                <a:gd name="connsiteY4" fmla="*/ 0 h 4413251"/>
                <a:gd name="connsiteX5" fmla="*/ 2111604 w 4449452"/>
                <a:gd name="connsiteY5" fmla="*/ 810704 h 4413251"/>
                <a:gd name="connsiteX6" fmla="*/ 848412 w 4449452"/>
                <a:gd name="connsiteY6" fmla="*/ 2073897 h 4413251"/>
                <a:gd name="connsiteX7" fmla="*/ 2111604 w 4449452"/>
                <a:gd name="connsiteY7" fmla="*/ 3337090 h 4413251"/>
                <a:gd name="connsiteX8" fmla="*/ 3374796 w 4449452"/>
                <a:gd name="connsiteY8" fmla="*/ 2073897 h 4413251"/>
                <a:gd name="connsiteX9" fmla="*/ 2111604 w 4449452"/>
                <a:gd name="connsiteY9" fmla="*/ 810704 h 441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49452" h="4413251">
                  <a:moveTo>
                    <a:pt x="0" y="0"/>
                  </a:moveTo>
                  <a:lnTo>
                    <a:pt x="4449452" y="0"/>
                  </a:lnTo>
                  <a:lnTo>
                    <a:pt x="4449452" y="4413251"/>
                  </a:lnTo>
                  <a:lnTo>
                    <a:pt x="0" y="4413251"/>
                  </a:lnTo>
                  <a:lnTo>
                    <a:pt x="0" y="0"/>
                  </a:lnTo>
                  <a:close/>
                  <a:moveTo>
                    <a:pt x="2111604" y="810704"/>
                  </a:moveTo>
                  <a:cubicBezTo>
                    <a:pt x="1413962" y="810704"/>
                    <a:pt x="848412" y="1376255"/>
                    <a:pt x="848412" y="2073897"/>
                  </a:cubicBezTo>
                  <a:cubicBezTo>
                    <a:pt x="848412" y="2771539"/>
                    <a:pt x="1413962" y="3337090"/>
                    <a:pt x="2111604" y="3337090"/>
                  </a:cubicBezTo>
                  <a:cubicBezTo>
                    <a:pt x="2809246" y="3337090"/>
                    <a:pt x="3374796" y="2771539"/>
                    <a:pt x="3374796" y="2073897"/>
                  </a:cubicBezTo>
                  <a:cubicBezTo>
                    <a:pt x="3374796" y="1376255"/>
                    <a:pt x="2809246" y="810704"/>
                    <a:pt x="2111604" y="810704"/>
                  </a:cubicBezTo>
                  <a:close/>
                </a:path>
              </a:pathLst>
            </a:cu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600" dirty="0"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FB8391E-B7AB-45C0-A4D2-C7FF4BFA3D6D}"/>
                </a:ext>
              </a:extLst>
            </p:cNvPr>
            <p:cNvSpPr/>
            <p:nvPr/>
          </p:nvSpPr>
          <p:spPr>
            <a:xfrm>
              <a:off x="1824476" y="1729783"/>
              <a:ext cx="504825" cy="609600"/>
            </a:xfrm>
            <a:custGeom>
              <a:avLst/>
              <a:gdLst>
                <a:gd name="connsiteX0" fmla="*/ 305276 w 504825"/>
                <a:gd name="connsiteY0" fmla="*/ 7852 h 609600"/>
                <a:gd name="connsiteX1" fmla="*/ 305276 w 504825"/>
                <a:gd name="connsiteY1" fmla="*/ 7852 h 609600"/>
                <a:gd name="connsiteX2" fmla="*/ 74771 w 504825"/>
                <a:gd name="connsiteY2" fmla="*/ 204067 h 609600"/>
                <a:gd name="connsiteX3" fmla="*/ 70961 w 504825"/>
                <a:gd name="connsiteY3" fmla="*/ 251692 h 609600"/>
                <a:gd name="connsiteX4" fmla="*/ 50959 w 504825"/>
                <a:gd name="connsiteY4" fmla="*/ 244072 h 609600"/>
                <a:gd name="connsiteX5" fmla="*/ 7144 w 504825"/>
                <a:gd name="connsiteY5" fmla="*/ 284077 h 609600"/>
                <a:gd name="connsiteX6" fmla="*/ 7144 w 504825"/>
                <a:gd name="connsiteY6" fmla="*/ 330750 h 609600"/>
                <a:gd name="connsiteX7" fmla="*/ 60484 w 504825"/>
                <a:gd name="connsiteY7" fmla="*/ 391710 h 609600"/>
                <a:gd name="connsiteX8" fmla="*/ 256699 w 504825"/>
                <a:gd name="connsiteY8" fmla="*/ 600307 h 609600"/>
                <a:gd name="connsiteX9" fmla="*/ 305276 w 504825"/>
                <a:gd name="connsiteY9" fmla="*/ 604117 h 609600"/>
                <a:gd name="connsiteX10" fmla="*/ 483394 w 504825"/>
                <a:gd name="connsiteY10" fmla="*/ 452670 h 609600"/>
                <a:gd name="connsiteX11" fmla="*/ 501491 w 504825"/>
                <a:gd name="connsiteY11" fmla="*/ 238357 h 609600"/>
                <a:gd name="connsiteX12" fmla="*/ 305276 w 504825"/>
                <a:gd name="connsiteY12" fmla="*/ 7852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4825" h="609600">
                  <a:moveTo>
                    <a:pt x="305276" y="7852"/>
                  </a:moveTo>
                  <a:lnTo>
                    <a:pt x="305276" y="7852"/>
                  </a:lnTo>
                  <a:cubicBezTo>
                    <a:pt x="187166" y="-1673"/>
                    <a:pt x="84296" y="85957"/>
                    <a:pt x="74771" y="204067"/>
                  </a:cubicBezTo>
                  <a:lnTo>
                    <a:pt x="70961" y="251692"/>
                  </a:lnTo>
                  <a:cubicBezTo>
                    <a:pt x="65246" y="247882"/>
                    <a:pt x="58579" y="245025"/>
                    <a:pt x="50959" y="244072"/>
                  </a:cubicBezTo>
                  <a:cubicBezTo>
                    <a:pt x="27146" y="242167"/>
                    <a:pt x="7144" y="261217"/>
                    <a:pt x="7144" y="284077"/>
                  </a:cubicBezTo>
                  <a:lnTo>
                    <a:pt x="7144" y="330750"/>
                  </a:lnTo>
                  <a:cubicBezTo>
                    <a:pt x="7144" y="361230"/>
                    <a:pt x="30004" y="387900"/>
                    <a:pt x="60484" y="391710"/>
                  </a:cubicBezTo>
                  <a:cubicBezTo>
                    <a:pt x="62389" y="500295"/>
                    <a:pt x="146209" y="591735"/>
                    <a:pt x="256699" y="600307"/>
                  </a:cubicBezTo>
                  <a:lnTo>
                    <a:pt x="305276" y="604117"/>
                  </a:lnTo>
                  <a:cubicBezTo>
                    <a:pt x="395764" y="611737"/>
                    <a:pt x="475774" y="544110"/>
                    <a:pt x="483394" y="452670"/>
                  </a:cubicBezTo>
                  <a:lnTo>
                    <a:pt x="501491" y="238357"/>
                  </a:lnTo>
                  <a:cubicBezTo>
                    <a:pt x="511016" y="121200"/>
                    <a:pt x="423386" y="17377"/>
                    <a:pt x="305276" y="7852"/>
                  </a:cubicBezTo>
                  <a:close/>
                </a:path>
              </a:pathLst>
            </a:custGeom>
            <a:solidFill>
              <a:srgbClr val="F0BEB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7C60805-5571-4335-B93E-4E364C51C5EB}"/>
                </a:ext>
              </a:extLst>
            </p:cNvPr>
            <p:cNvSpPr/>
            <p:nvPr/>
          </p:nvSpPr>
          <p:spPr>
            <a:xfrm>
              <a:off x="1878060" y="1729783"/>
              <a:ext cx="447675" cy="609600"/>
            </a:xfrm>
            <a:custGeom>
              <a:avLst/>
              <a:gdLst>
                <a:gd name="connsiteX0" fmla="*/ 252645 w 447675"/>
                <a:gd name="connsiteY0" fmla="*/ 605070 h 609600"/>
                <a:gd name="connsiteX1" fmla="*/ 204067 w 447675"/>
                <a:gd name="connsiteY1" fmla="*/ 601260 h 609600"/>
                <a:gd name="connsiteX2" fmla="*/ 7852 w 447675"/>
                <a:gd name="connsiteY2" fmla="*/ 370755 h 609600"/>
                <a:gd name="connsiteX3" fmla="*/ 21187 w 447675"/>
                <a:gd name="connsiteY3" fmla="*/ 204067 h 609600"/>
                <a:gd name="connsiteX4" fmla="*/ 251692 w 447675"/>
                <a:gd name="connsiteY4" fmla="*/ 7852 h 609600"/>
                <a:gd name="connsiteX5" fmla="*/ 251692 w 447675"/>
                <a:gd name="connsiteY5" fmla="*/ 7852 h 609600"/>
                <a:gd name="connsiteX6" fmla="*/ 447907 w 447675"/>
                <a:gd name="connsiteY6" fmla="*/ 238357 h 609600"/>
                <a:gd name="connsiteX7" fmla="*/ 430762 w 447675"/>
                <a:gd name="connsiteY7" fmla="*/ 453622 h 609600"/>
                <a:gd name="connsiteX8" fmla="*/ 252645 w 447675"/>
                <a:gd name="connsiteY8" fmla="*/ 60507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7675" h="609600">
                  <a:moveTo>
                    <a:pt x="252645" y="605070"/>
                  </a:moveTo>
                  <a:lnTo>
                    <a:pt x="204067" y="601260"/>
                  </a:lnTo>
                  <a:cubicBezTo>
                    <a:pt x="85957" y="591735"/>
                    <a:pt x="-1673" y="487912"/>
                    <a:pt x="7852" y="370755"/>
                  </a:cubicBezTo>
                  <a:lnTo>
                    <a:pt x="21187" y="204067"/>
                  </a:lnTo>
                  <a:cubicBezTo>
                    <a:pt x="30712" y="85957"/>
                    <a:pt x="134535" y="-1673"/>
                    <a:pt x="251692" y="7852"/>
                  </a:cubicBezTo>
                  <a:lnTo>
                    <a:pt x="251692" y="7852"/>
                  </a:lnTo>
                  <a:cubicBezTo>
                    <a:pt x="369802" y="17377"/>
                    <a:pt x="457432" y="121200"/>
                    <a:pt x="447907" y="238357"/>
                  </a:cubicBezTo>
                  <a:lnTo>
                    <a:pt x="430762" y="453622"/>
                  </a:lnTo>
                  <a:cubicBezTo>
                    <a:pt x="423142" y="545062"/>
                    <a:pt x="343132" y="612690"/>
                    <a:pt x="252645" y="605070"/>
                  </a:cubicBez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B2A7BE19-5B05-479C-888A-71FF29B355B3}"/>
                </a:ext>
              </a:extLst>
            </p:cNvPr>
            <p:cNvSpPr/>
            <p:nvPr/>
          </p:nvSpPr>
          <p:spPr>
            <a:xfrm>
              <a:off x="2039741" y="2020051"/>
              <a:ext cx="57150" cy="57150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4 w 57150"/>
                <a:gd name="connsiteY1" fmla="*/ 52864 h 57150"/>
                <a:gd name="connsiteX2" fmla="*/ 7144 w 57150"/>
                <a:gd name="connsiteY2" fmla="*/ 30004 h 57150"/>
                <a:gd name="connsiteX3" fmla="*/ 30004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4" y="52864"/>
                  </a:cubicBezTo>
                  <a:cubicBezTo>
                    <a:pt x="17379" y="52864"/>
                    <a:pt x="7144" y="42629"/>
                    <a:pt x="7144" y="30004"/>
                  </a:cubicBezTo>
                  <a:cubicBezTo>
                    <a:pt x="7144" y="17378"/>
                    <a:pt x="17379" y="7144"/>
                    <a:pt x="30004" y="7144"/>
                  </a:cubicBezTo>
                  <a:cubicBezTo>
                    <a:pt x="42629" y="7144"/>
                    <a:pt x="52864" y="17378"/>
                    <a:pt x="52864" y="30004"/>
                  </a:cubicBezTo>
                  <a:close/>
                </a:path>
              </a:pathLst>
            </a:custGeom>
            <a:solidFill>
              <a:srgbClr val="031A7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AF21CF3-1688-47CA-A606-0597F039A876}"/>
                </a:ext>
              </a:extLst>
            </p:cNvPr>
            <p:cNvSpPr/>
            <p:nvPr/>
          </p:nvSpPr>
          <p:spPr>
            <a:xfrm>
              <a:off x="2241671" y="2037196"/>
              <a:ext cx="57150" cy="57150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4 w 57150"/>
                <a:gd name="connsiteY1" fmla="*/ 52864 h 57150"/>
                <a:gd name="connsiteX2" fmla="*/ 7144 w 57150"/>
                <a:gd name="connsiteY2" fmla="*/ 30004 h 57150"/>
                <a:gd name="connsiteX3" fmla="*/ 30004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4" y="52864"/>
                  </a:cubicBezTo>
                  <a:cubicBezTo>
                    <a:pt x="17379" y="52864"/>
                    <a:pt x="7144" y="42629"/>
                    <a:pt x="7144" y="30004"/>
                  </a:cubicBezTo>
                  <a:cubicBezTo>
                    <a:pt x="7144" y="17379"/>
                    <a:pt x="17379" y="7144"/>
                    <a:pt x="30004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solidFill>
              <a:srgbClr val="031A7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F188212-2D4D-4D88-A28D-EECBA115D2A7}"/>
                </a:ext>
              </a:extLst>
            </p:cNvPr>
            <p:cNvSpPr/>
            <p:nvPr/>
          </p:nvSpPr>
          <p:spPr>
            <a:xfrm>
              <a:off x="2069268" y="2206741"/>
              <a:ext cx="152400" cy="38100"/>
            </a:xfrm>
            <a:custGeom>
              <a:avLst/>
              <a:gdLst>
                <a:gd name="connsiteX0" fmla="*/ 7144 w 152400"/>
                <a:gd name="connsiteY0" fmla="*/ 7144 h 38100"/>
                <a:gd name="connsiteX1" fmla="*/ 149066 w 152400"/>
                <a:gd name="connsiteY1" fmla="*/ 18574 h 38100"/>
                <a:gd name="connsiteX2" fmla="*/ 119539 w 152400"/>
                <a:gd name="connsiteY2" fmla="*/ 31909 h 38100"/>
                <a:gd name="connsiteX3" fmla="*/ 36671 w 152400"/>
                <a:gd name="connsiteY3" fmla="*/ 26194 h 38100"/>
                <a:gd name="connsiteX4" fmla="*/ 7144 w 1524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38100">
                  <a:moveTo>
                    <a:pt x="7144" y="7144"/>
                  </a:moveTo>
                  <a:lnTo>
                    <a:pt x="149066" y="18574"/>
                  </a:lnTo>
                  <a:lnTo>
                    <a:pt x="119539" y="31909"/>
                  </a:lnTo>
                  <a:cubicBezTo>
                    <a:pt x="92869" y="44291"/>
                    <a:pt x="61436" y="42386"/>
                    <a:pt x="36671" y="2619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9E8FB65-567E-4C15-927E-459C0A30BA63}"/>
                </a:ext>
              </a:extLst>
            </p:cNvPr>
            <p:cNvSpPr/>
            <p:nvPr/>
          </p:nvSpPr>
          <p:spPr>
            <a:xfrm>
              <a:off x="1873053" y="1719265"/>
              <a:ext cx="476250" cy="352425"/>
            </a:xfrm>
            <a:custGeom>
              <a:avLst/>
              <a:gdLst>
                <a:gd name="connsiteX0" fmla="*/ 409099 w 476250"/>
                <a:gd name="connsiteY0" fmla="*/ 78377 h 352425"/>
                <a:gd name="connsiteX1" fmla="*/ 405289 w 476250"/>
                <a:gd name="connsiteY1" fmla="*/ 76472 h 352425"/>
                <a:gd name="connsiteX2" fmla="*/ 419576 w 476250"/>
                <a:gd name="connsiteY2" fmla="*/ 37420 h 352425"/>
                <a:gd name="connsiteX3" fmla="*/ 377666 w 476250"/>
                <a:gd name="connsiteY3" fmla="*/ 37420 h 352425"/>
                <a:gd name="connsiteX4" fmla="*/ 305276 w 476250"/>
                <a:gd name="connsiteY4" fmla="*/ 24085 h 352425"/>
                <a:gd name="connsiteX5" fmla="*/ 226219 w 476250"/>
                <a:gd name="connsiteY5" fmla="*/ 7892 h 352425"/>
                <a:gd name="connsiteX6" fmla="*/ 12859 w 476250"/>
                <a:gd name="connsiteY6" fmla="*/ 184105 h 352425"/>
                <a:gd name="connsiteX7" fmla="*/ 7144 w 476250"/>
                <a:gd name="connsiteY7" fmla="*/ 254590 h 352425"/>
                <a:gd name="connsiteX8" fmla="*/ 38576 w 476250"/>
                <a:gd name="connsiteY8" fmla="*/ 297452 h 352425"/>
                <a:gd name="connsiteX9" fmla="*/ 33814 w 476250"/>
                <a:gd name="connsiteY9" fmla="*/ 344125 h 352425"/>
                <a:gd name="connsiteX10" fmla="*/ 70009 w 476250"/>
                <a:gd name="connsiteY10" fmla="*/ 346982 h 352425"/>
                <a:gd name="connsiteX11" fmla="*/ 65246 w 476250"/>
                <a:gd name="connsiteY11" fmla="*/ 215537 h 352425"/>
                <a:gd name="connsiteX12" fmla="*/ 83344 w 476250"/>
                <a:gd name="connsiteY12" fmla="*/ 174580 h 352425"/>
                <a:gd name="connsiteX13" fmla="*/ 110014 w 476250"/>
                <a:gd name="connsiteY13" fmla="*/ 152672 h 352425"/>
                <a:gd name="connsiteX14" fmla="*/ 214789 w 476250"/>
                <a:gd name="connsiteY14" fmla="*/ 143147 h 352425"/>
                <a:gd name="connsiteX15" fmla="*/ 269081 w 476250"/>
                <a:gd name="connsiteY15" fmla="*/ 173627 h 352425"/>
                <a:gd name="connsiteX16" fmla="*/ 291941 w 476250"/>
                <a:gd name="connsiteY16" fmla="*/ 180295 h 352425"/>
                <a:gd name="connsiteX17" fmla="*/ 322421 w 476250"/>
                <a:gd name="connsiteY17" fmla="*/ 183152 h 352425"/>
                <a:gd name="connsiteX18" fmla="*/ 419576 w 476250"/>
                <a:gd name="connsiteY18" fmla="*/ 143147 h 352425"/>
                <a:gd name="connsiteX19" fmla="*/ 470059 w 476250"/>
                <a:gd name="connsiteY19" fmla="*/ 85045 h 352425"/>
                <a:gd name="connsiteX20" fmla="*/ 409099 w 476250"/>
                <a:gd name="connsiteY20" fmla="*/ 78377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250" h="352425">
                  <a:moveTo>
                    <a:pt x="409099" y="78377"/>
                  </a:moveTo>
                  <a:lnTo>
                    <a:pt x="405289" y="76472"/>
                  </a:lnTo>
                  <a:lnTo>
                    <a:pt x="419576" y="37420"/>
                  </a:lnTo>
                  <a:lnTo>
                    <a:pt x="377666" y="37420"/>
                  </a:lnTo>
                  <a:cubicBezTo>
                    <a:pt x="352901" y="37420"/>
                    <a:pt x="328136" y="32657"/>
                    <a:pt x="305276" y="24085"/>
                  </a:cubicBezTo>
                  <a:cubicBezTo>
                    <a:pt x="288131" y="17417"/>
                    <a:pt x="263366" y="10750"/>
                    <a:pt x="226219" y="7892"/>
                  </a:cubicBezTo>
                  <a:cubicBezTo>
                    <a:pt x="148114" y="1225"/>
                    <a:pt x="25241" y="37420"/>
                    <a:pt x="12859" y="184105"/>
                  </a:cubicBezTo>
                  <a:cubicBezTo>
                    <a:pt x="11906" y="199345"/>
                    <a:pt x="9049" y="226967"/>
                    <a:pt x="7144" y="254590"/>
                  </a:cubicBezTo>
                  <a:cubicBezTo>
                    <a:pt x="27146" y="259352"/>
                    <a:pt x="40481" y="277450"/>
                    <a:pt x="38576" y="297452"/>
                  </a:cubicBezTo>
                  <a:lnTo>
                    <a:pt x="33814" y="344125"/>
                  </a:lnTo>
                  <a:lnTo>
                    <a:pt x="70009" y="346982"/>
                  </a:lnTo>
                  <a:lnTo>
                    <a:pt x="65246" y="215537"/>
                  </a:lnTo>
                  <a:cubicBezTo>
                    <a:pt x="64294" y="200297"/>
                    <a:pt x="71914" y="185057"/>
                    <a:pt x="83344" y="174580"/>
                  </a:cubicBezTo>
                  <a:lnTo>
                    <a:pt x="110014" y="152672"/>
                  </a:lnTo>
                  <a:cubicBezTo>
                    <a:pt x="139541" y="127907"/>
                    <a:pt x="181451" y="124097"/>
                    <a:pt x="214789" y="143147"/>
                  </a:cubicBezTo>
                  <a:lnTo>
                    <a:pt x="269081" y="173627"/>
                  </a:lnTo>
                  <a:cubicBezTo>
                    <a:pt x="275749" y="177437"/>
                    <a:pt x="283369" y="179342"/>
                    <a:pt x="291941" y="180295"/>
                  </a:cubicBezTo>
                  <a:lnTo>
                    <a:pt x="322421" y="183152"/>
                  </a:lnTo>
                  <a:cubicBezTo>
                    <a:pt x="359569" y="186010"/>
                    <a:pt x="395764" y="171722"/>
                    <a:pt x="419576" y="143147"/>
                  </a:cubicBezTo>
                  <a:lnTo>
                    <a:pt x="470059" y="85045"/>
                  </a:lnTo>
                  <a:cubicBezTo>
                    <a:pt x="450056" y="90760"/>
                    <a:pt x="428149" y="87902"/>
                    <a:pt x="409099" y="78377"/>
                  </a:cubicBezTo>
                  <a:close/>
                </a:path>
              </a:pathLst>
            </a:custGeom>
            <a:solidFill>
              <a:srgbClr val="6650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9EB4302-FB82-425C-B662-383B11AEEF1D}"/>
                </a:ext>
              </a:extLst>
            </p:cNvPr>
            <p:cNvSpPr/>
            <p:nvPr/>
          </p:nvSpPr>
          <p:spPr>
            <a:xfrm>
              <a:off x="2010168" y="1965299"/>
              <a:ext cx="104775" cy="47625"/>
            </a:xfrm>
            <a:custGeom>
              <a:avLst/>
              <a:gdLst>
                <a:gd name="connsiteX0" fmla="*/ 16714 w 104775"/>
                <a:gd name="connsiteY0" fmla="*/ 43798 h 47625"/>
                <a:gd name="connsiteX1" fmla="*/ 9094 w 104775"/>
                <a:gd name="connsiteY1" fmla="*/ 39988 h 47625"/>
                <a:gd name="connsiteX2" fmla="*/ 10999 w 104775"/>
                <a:gd name="connsiteY2" fmla="*/ 26653 h 47625"/>
                <a:gd name="connsiteX3" fmla="*/ 95771 w 104775"/>
                <a:gd name="connsiteY3" fmla="*/ 12366 h 47625"/>
                <a:gd name="connsiteX4" fmla="*/ 101486 w 104775"/>
                <a:gd name="connsiteY4" fmla="*/ 24748 h 47625"/>
                <a:gd name="connsiteX5" fmla="*/ 89104 w 104775"/>
                <a:gd name="connsiteY5" fmla="*/ 30463 h 47625"/>
                <a:gd name="connsiteX6" fmla="*/ 23381 w 104775"/>
                <a:gd name="connsiteY6" fmla="*/ 41893 h 47625"/>
                <a:gd name="connsiteX7" fmla="*/ 16714 w 104775"/>
                <a:gd name="connsiteY7" fmla="*/ 4379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775" h="47625">
                  <a:moveTo>
                    <a:pt x="16714" y="43798"/>
                  </a:moveTo>
                  <a:cubicBezTo>
                    <a:pt x="13856" y="43798"/>
                    <a:pt x="10999" y="42846"/>
                    <a:pt x="9094" y="39988"/>
                  </a:cubicBezTo>
                  <a:cubicBezTo>
                    <a:pt x="6236" y="36178"/>
                    <a:pt x="6236" y="29511"/>
                    <a:pt x="10999" y="26653"/>
                  </a:cubicBezTo>
                  <a:cubicBezTo>
                    <a:pt x="12904" y="25701"/>
                    <a:pt x="51004" y="-4779"/>
                    <a:pt x="95771" y="12366"/>
                  </a:cubicBezTo>
                  <a:cubicBezTo>
                    <a:pt x="100534" y="14271"/>
                    <a:pt x="103391" y="19986"/>
                    <a:pt x="101486" y="24748"/>
                  </a:cubicBezTo>
                  <a:cubicBezTo>
                    <a:pt x="99581" y="29511"/>
                    <a:pt x="93866" y="32368"/>
                    <a:pt x="89104" y="30463"/>
                  </a:cubicBezTo>
                  <a:cubicBezTo>
                    <a:pt x="54814" y="17128"/>
                    <a:pt x="23381" y="41893"/>
                    <a:pt x="23381" y="41893"/>
                  </a:cubicBezTo>
                  <a:cubicBezTo>
                    <a:pt x="20524" y="43798"/>
                    <a:pt x="18619" y="43798"/>
                    <a:pt x="16714" y="43798"/>
                  </a:cubicBezTo>
                  <a:close/>
                </a:path>
              </a:pathLst>
            </a:custGeom>
            <a:solidFill>
              <a:srgbClr val="6650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52B3136-69A8-4DAD-A457-D188DA7C8013}"/>
                </a:ext>
              </a:extLst>
            </p:cNvPr>
            <p:cNvSpPr/>
            <p:nvPr/>
          </p:nvSpPr>
          <p:spPr>
            <a:xfrm>
              <a:off x="2227681" y="1979015"/>
              <a:ext cx="104775" cy="38100"/>
            </a:xfrm>
            <a:custGeom>
              <a:avLst/>
              <a:gdLst>
                <a:gd name="connsiteX0" fmla="*/ 16371 w 104775"/>
                <a:gd name="connsiteY0" fmla="*/ 37702 h 38100"/>
                <a:gd name="connsiteX1" fmla="*/ 8751 w 104775"/>
                <a:gd name="connsiteY1" fmla="*/ 32940 h 38100"/>
                <a:gd name="connsiteX2" fmla="*/ 11609 w 104775"/>
                <a:gd name="connsiteY2" fmla="*/ 19605 h 38100"/>
                <a:gd name="connsiteX3" fmla="*/ 97334 w 104775"/>
                <a:gd name="connsiteY3" fmla="*/ 16748 h 38100"/>
                <a:gd name="connsiteX4" fmla="*/ 101144 w 104775"/>
                <a:gd name="connsiteY4" fmla="*/ 29130 h 38100"/>
                <a:gd name="connsiteX5" fmla="*/ 88761 w 104775"/>
                <a:gd name="connsiteY5" fmla="*/ 32940 h 38100"/>
                <a:gd name="connsiteX6" fmla="*/ 22086 w 104775"/>
                <a:gd name="connsiteY6" fmla="*/ 34845 h 38100"/>
                <a:gd name="connsiteX7" fmla="*/ 16371 w 104775"/>
                <a:gd name="connsiteY7" fmla="*/ 3770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775" h="38100">
                  <a:moveTo>
                    <a:pt x="16371" y="37702"/>
                  </a:moveTo>
                  <a:cubicBezTo>
                    <a:pt x="13514" y="37702"/>
                    <a:pt x="9704" y="35798"/>
                    <a:pt x="8751" y="32940"/>
                  </a:cubicBezTo>
                  <a:cubicBezTo>
                    <a:pt x="5894" y="28177"/>
                    <a:pt x="6846" y="22462"/>
                    <a:pt x="11609" y="19605"/>
                  </a:cubicBezTo>
                  <a:cubicBezTo>
                    <a:pt x="51614" y="-6113"/>
                    <a:pt x="95429" y="15795"/>
                    <a:pt x="97334" y="16748"/>
                  </a:cubicBezTo>
                  <a:cubicBezTo>
                    <a:pt x="102096" y="19605"/>
                    <a:pt x="104001" y="25320"/>
                    <a:pt x="101144" y="29130"/>
                  </a:cubicBezTo>
                  <a:cubicBezTo>
                    <a:pt x="98286" y="33892"/>
                    <a:pt x="92571" y="35798"/>
                    <a:pt x="88761" y="32940"/>
                  </a:cubicBezTo>
                  <a:cubicBezTo>
                    <a:pt x="87809" y="32940"/>
                    <a:pt x="52566" y="14843"/>
                    <a:pt x="22086" y="34845"/>
                  </a:cubicBezTo>
                  <a:cubicBezTo>
                    <a:pt x="19229" y="36750"/>
                    <a:pt x="17324" y="37702"/>
                    <a:pt x="16371" y="37702"/>
                  </a:cubicBezTo>
                  <a:close/>
                </a:path>
              </a:pathLst>
            </a:custGeom>
            <a:solidFill>
              <a:srgbClr val="6650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AFDFF69-EB03-41A1-A54F-F87F5BFA1DFA}"/>
                </a:ext>
              </a:extLst>
            </p:cNvPr>
            <p:cNvSpPr/>
            <p:nvPr/>
          </p:nvSpPr>
          <p:spPr>
            <a:xfrm>
              <a:off x="1843526" y="1992258"/>
              <a:ext cx="66675" cy="123825"/>
            </a:xfrm>
            <a:custGeom>
              <a:avLst/>
              <a:gdLst>
                <a:gd name="connsiteX0" fmla="*/ 55721 w 66675"/>
                <a:gd name="connsiteY0" fmla="*/ 91134 h 123825"/>
                <a:gd name="connsiteX1" fmla="*/ 59531 w 66675"/>
                <a:gd name="connsiteY1" fmla="*/ 60654 h 123825"/>
                <a:gd name="connsiteX2" fmla="*/ 64294 w 66675"/>
                <a:gd name="connsiteY2" fmla="*/ 57797 h 123825"/>
                <a:gd name="connsiteX3" fmla="*/ 65246 w 66675"/>
                <a:gd name="connsiteY3" fmla="*/ 58749 h 123825"/>
                <a:gd name="connsiteX4" fmla="*/ 67151 w 66675"/>
                <a:gd name="connsiteY4" fmla="*/ 39699 h 123825"/>
                <a:gd name="connsiteX5" fmla="*/ 39529 w 66675"/>
                <a:gd name="connsiteY5" fmla="*/ 7314 h 123825"/>
                <a:gd name="connsiteX6" fmla="*/ 39529 w 66675"/>
                <a:gd name="connsiteY6" fmla="*/ 7314 h 123825"/>
                <a:gd name="connsiteX7" fmla="*/ 7144 w 66675"/>
                <a:gd name="connsiteY7" fmla="*/ 37794 h 123825"/>
                <a:gd name="connsiteX8" fmla="*/ 7144 w 66675"/>
                <a:gd name="connsiteY8" fmla="*/ 73037 h 123825"/>
                <a:gd name="connsiteX9" fmla="*/ 50006 w 66675"/>
                <a:gd name="connsiteY9" fmla="*/ 119709 h 123825"/>
                <a:gd name="connsiteX10" fmla="*/ 59531 w 66675"/>
                <a:gd name="connsiteY10" fmla="*/ 120662 h 123825"/>
                <a:gd name="connsiteX11" fmla="*/ 60484 w 66675"/>
                <a:gd name="connsiteY11" fmla="*/ 109232 h 123825"/>
                <a:gd name="connsiteX12" fmla="*/ 55721 w 66675"/>
                <a:gd name="connsiteY12" fmla="*/ 91134 h 123825"/>
                <a:gd name="connsiteX13" fmla="*/ 55721 w 66675"/>
                <a:gd name="connsiteY13" fmla="*/ 911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675" h="123825">
                  <a:moveTo>
                    <a:pt x="55721" y="91134"/>
                  </a:moveTo>
                  <a:cubicBezTo>
                    <a:pt x="48101" y="81609"/>
                    <a:pt x="49054" y="67322"/>
                    <a:pt x="59531" y="60654"/>
                  </a:cubicBezTo>
                  <a:lnTo>
                    <a:pt x="64294" y="57797"/>
                  </a:lnTo>
                  <a:lnTo>
                    <a:pt x="65246" y="58749"/>
                  </a:lnTo>
                  <a:lnTo>
                    <a:pt x="67151" y="39699"/>
                  </a:lnTo>
                  <a:cubicBezTo>
                    <a:pt x="69056" y="22554"/>
                    <a:pt x="56674" y="8267"/>
                    <a:pt x="39529" y="7314"/>
                  </a:cubicBezTo>
                  <a:lnTo>
                    <a:pt x="39529" y="7314"/>
                  </a:lnTo>
                  <a:cubicBezTo>
                    <a:pt x="22384" y="5409"/>
                    <a:pt x="7144" y="19697"/>
                    <a:pt x="7144" y="37794"/>
                  </a:cubicBezTo>
                  <a:lnTo>
                    <a:pt x="7144" y="73037"/>
                  </a:lnTo>
                  <a:cubicBezTo>
                    <a:pt x="7144" y="96849"/>
                    <a:pt x="26194" y="117804"/>
                    <a:pt x="50006" y="119709"/>
                  </a:cubicBezTo>
                  <a:lnTo>
                    <a:pt x="59531" y="120662"/>
                  </a:lnTo>
                  <a:lnTo>
                    <a:pt x="60484" y="109232"/>
                  </a:lnTo>
                  <a:cubicBezTo>
                    <a:pt x="61436" y="100659"/>
                    <a:pt x="59531" y="94944"/>
                    <a:pt x="55721" y="91134"/>
                  </a:cubicBezTo>
                  <a:lnTo>
                    <a:pt x="55721" y="91134"/>
                  </a:lnTo>
                  <a:close/>
                </a:path>
              </a:pathLst>
            </a:custGeom>
            <a:solidFill>
              <a:srgbClr val="DB9C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90B1FF1-903C-499B-9575-AECD24517F70}"/>
                </a:ext>
              </a:extLst>
            </p:cNvPr>
            <p:cNvSpPr/>
            <p:nvPr/>
          </p:nvSpPr>
          <p:spPr>
            <a:xfrm>
              <a:off x="2254053" y="2544879"/>
              <a:ext cx="257175" cy="285750"/>
            </a:xfrm>
            <a:custGeom>
              <a:avLst/>
              <a:gdLst>
                <a:gd name="connsiteX0" fmla="*/ 148114 w 257175"/>
                <a:gd name="connsiteY0" fmla="*/ 29051 h 285750"/>
                <a:gd name="connsiteX1" fmla="*/ 256699 w 257175"/>
                <a:gd name="connsiteY1" fmla="*/ 188119 h 285750"/>
                <a:gd name="connsiteX2" fmla="*/ 148114 w 257175"/>
                <a:gd name="connsiteY2" fmla="*/ 285274 h 285750"/>
                <a:gd name="connsiteX3" fmla="*/ 7144 w 257175"/>
                <a:gd name="connsiteY3" fmla="*/ 123349 h 285750"/>
                <a:gd name="connsiteX4" fmla="*/ 48101 w 257175"/>
                <a:gd name="connsiteY4" fmla="*/ 7144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175" h="285750">
                  <a:moveTo>
                    <a:pt x="148114" y="29051"/>
                  </a:moveTo>
                  <a:lnTo>
                    <a:pt x="256699" y="188119"/>
                  </a:lnTo>
                  <a:lnTo>
                    <a:pt x="148114" y="285274"/>
                  </a:lnTo>
                  <a:lnTo>
                    <a:pt x="7144" y="123349"/>
                  </a:lnTo>
                  <a:lnTo>
                    <a:pt x="48101" y="7144"/>
                  </a:lnTo>
                  <a:close/>
                </a:path>
              </a:pathLst>
            </a:custGeom>
            <a:solidFill>
              <a:srgbClr val="DB9C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11ACC03-2C03-4A58-804B-91EE75BCE6CE}"/>
                </a:ext>
              </a:extLst>
            </p:cNvPr>
            <p:cNvSpPr/>
            <p:nvPr/>
          </p:nvSpPr>
          <p:spPr>
            <a:xfrm>
              <a:off x="2672201" y="3096376"/>
              <a:ext cx="133350" cy="419100"/>
            </a:xfrm>
            <a:custGeom>
              <a:avLst/>
              <a:gdLst>
                <a:gd name="connsiteX0" fmla="*/ 134779 w 133350"/>
                <a:gd name="connsiteY0" fmla="*/ 7144 h 419100"/>
                <a:gd name="connsiteX1" fmla="*/ 123349 w 133350"/>
                <a:gd name="connsiteY1" fmla="*/ 417671 h 419100"/>
                <a:gd name="connsiteX2" fmla="*/ 15716 w 133350"/>
                <a:gd name="connsiteY2" fmla="*/ 298609 h 419100"/>
                <a:gd name="connsiteX3" fmla="*/ 7144 w 133350"/>
                <a:gd name="connsiteY3" fmla="*/ 7144 h 419100"/>
                <a:gd name="connsiteX4" fmla="*/ 134779 w 133350"/>
                <a:gd name="connsiteY4" fmla="*/ 7144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19100">
                  <a:moveTo>
                    <a:pt x="134779" y="7144"/>
                  </a:moveTo>
                  <a:lnTo>
                    <a:pt x="123349" y="417671"/>
                  </a:lnTo>
                  <a:lnTo>
                    <a:pt x="15716" y="298609"/>
                  </a:lnTo>
                  <a:lnTo>
                    <a:pt x="7144" y="7144"/>
                  </a:lnTo>
                  <a:lnTo>
                    <a:pt x="134779" y="7144"/>
                  </a:lnTo>
                </a:path>
              </a:pathLst>
            </a:custGeom>
            <a:solidFill>
              <a:srgbClr val="9393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CF5FC6B-6E6A-48AC-B6D4-5A72C44584D7}"/>
                </a:ext>
              </a:extLst>
            </p:cNvPr>
            <p:cNvSpPr/>
            <p:nvPr/>
          </p:nvSpPr>
          <p:spPr>
            <a:xfrm>
              <a:off x="2279771" y="2458201"/>
              <a:ext cx="914400" cy="400050"/>
            </a:xfrm>
            <a:custGeom>
              <a:avLst/>
              <a:gdLst>
                <a:gd name="connsiteX0" fmla="*/ 894874 w 914400"/>
                <a:gd name="connsiteY0" fmla="*/ 7144 h 400050"/>
                <a:gd name="connsiteX1" fmla="*/ 195739 w 914400"/>
                <a:gd name="connsiteY1" fmla="*/ 7144 h 400050"/>
                <a:gd name="connsiteX2" fmla="*/ 145256 w 914400"/>
                <a:gd name="connsiteY2" fmla="*/ 41434 h 400050"/>
                <a:gd name="connsiteX3" fmla="*/ 7144 w 914400"/>
                <a:gd name="connsiteY3" fmla="*/ 396716 h 400050"/>
                <a:gd name="connsiteX4" fmla="*/ 772954 w 914400"/>
                <a:gd name="connsiteY4" fmla="*/ 396716 h 400050"/>
                <a:gd name="connsiteX5" fmla="*/ 912971 w 914400"/>
                <a:gd name="connsiteY5" fmla="*/ 35719 h 400050"/>
                <a:gd name="connsiteX6" fmla="*/ 894874 w 914400"/>
                <a:gd name="connsiteY6" fmla="*/ 7144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" h="400050">
                  <a:moveTo>
                    <a:pt x="894874" y="7144"/>
                  </a:moveTo>
                  <a:lnTo>
                    <a:pt x="195739" y="7144"/>
                  </a:lnTo>
                  <a:cubicBezTo>
                    <a:pt x="172879" y="7144"/>
                    <a:pt x="152876" y="20479"/>
                    <a:pt x="145256" y="41434"/>
                  </a:cubicBezTo>
                  <a:lnTo>
                    <a:pt x="7144" y="396716"/>
                  </a:lnTo>
                  <a:lnTo>
                    <a:pt x="772954" y="396716"/>
                  </a:lnTo>
                  <a:lnTo>
                    <a:pt x="912971" y="35719"/>
                  </a:lnTo>
                  <a:cubicBezTo>
                    <a:pt x="918686" y="22384"/>
                    <a:pt x="909161" y="7144"/>
                    <a:pt x="894874" y="7144"/>
                  </a:cubicBez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D14D509-C960-4233-90EB-5A73B34B8155}"/>
                </a:ext>
              </a:extLst>
            </p:cNvPr>
            <p:cNvSpPr/>
            <p:nvPr/>
          </p:nvSpPr>
          <p:spPr>
            <a:xfrm>
              <a:off x="2706491" y="2638224"/>
              <a:ext cx="66675" cy="38100"/>
            </a:xfrm>
            <a:custGeom>
              <a:avLst/>
              <a:gdLst>
                <a:gd name="connsiteX0" fmla="*/ 51911 w 66675"/>
                <a:gd name="connsiteY0" fmla="*/ 36671 h 38100"/>
                <a:gd name="connsiteX1" fmla="*/ 63341 w 66675"/>
                <a:gd name="connsiteY1" fmla="*/ 7144 h 38100"/>
                <a:gd name="connsiteX2" fmla="*/ 19526 w 66675"/>
                <a:gd name="connsiteY2" fmla="*/ 7144 h 38100"/>
                <a:gd name="connsiteX3" fmla="*/ 7144 w 66675"/>
                <a:gd name="connsiteY3" fmla="*/ 3667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51911" y="36671"/>
                  </a:moveTo>
                  <a:lnTo>
                    <a:pt x="63341" y="7144"/>
                  </a:lnTo>
                  <a:lnTo>
                    <a:pt x="19526" y="7144"/>
                  </a:lnTo>
                  <a:lnTo>
                    <a:pt x="7144" y="3667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A502EFD-3CE8-499A-918A-49D46DEC6F5D}"/>
                </a:ext>
              </a:extLst>
            </p:cNvPr>
            <p:cNvSpPr/>
            <p:nvPr/>
          </p:nvSpPr>
          <p:spPr>
            <a:xfrm>
              <a:off x="2761736" y="2638224"/>
              <a:ext cx="66675" cy="38100"/>
            </a:xfrm>
            <a:custGeom>
              <a:avLst/>
              <a:gdLst>
                <a:gd name="connsiteX0" fmla="*/ 7144 w 66675"/>
                <a:gd name="connsiteY0" fmla="*/ 36671 h 38100"/>
                <a:gd name="connsiteX1" fmla="*/ 47149 w 66675"/>
                <a:gd name="connsiteY1" fmla="*/ 36671 h 38100"/>
                <a:gd name="connsiteX2" fmla="*/ 59531 w 66675"/>
                <a:gd name="connsiteY2" fmla="*/ 7144 h 38100"/>
                <a:gd name="connsiteX3" fmla="*/ 19526 w 66675"/>
                <a:gd name="connsiteY3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36671"/>
                  </a:moveTo>
                  <a:lnTo>
                    <a:pt x="47149" y="36671"/>
                  </a:lnTo>
                  <a:lnTo>
                    <a:pt x="59531" y="7144"/>
                  </a:lnTo>
                  <a:lnTo>
                    <a:pt x="19526" y="714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385C325-6693-4EB2-A4BC-7ED1AEF1A39A}"/>
                </a:ext>
              </a:extLst>
            </p:cNvPr>
            <p:cNvSpPr/>
            <p:nvPr/>
          </p:nvSpPr>
          <p:spPr>
            <a:xfrm>
              <a:off x="2691251" y="2678229"/>
              <a:ext cx="66675" cy="38100"/>
            </a:xfrm>
            <a:custGeom>
              <a:avLst/>
              <a:gdLst>
                <a:gd name="connsiteX0" fmla="*/ 62389 w 66675"/>
                <a:gd name="connsiteY0" fmla="*/ 7144 h 38100"/>
                <a:gd name="connsiteX1" fmla="*/ 18574 w 66675"/>
                <a:gd name="connsiteY1" fmla="*/ 7144 h 38100"/>
                <a:gd name="connsiteX2" fmla="*/ 7144 w 66675"/>
                <a:gd name="connsiteY2" fmla="*/ 37624 h 38100"/>
                <a:gd name="connsiteX3" fmla="*/ 50959 w 66675"/>
                <a:gd name="connsiteY3" fmla="*/ 376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62389" y="7144"/>
                  </a:moveTo>
                  <a:lnTo>
                    <a:pt x="18574" y="7144"/>
                  </a:lnTo>
                  <a:lnTo>
                    <a:pt x="7144" y="37624"/>
                  </a:lnTo>
                  <a:lnTo>
                    <a:pt x="50959" y="3762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07C6A51-E091-4103-AE30-9D2AC86054C6}"/>
                </a:ext>
              </a:extLst>
            </p:cNvPr>
            <p:cNvSpPr/>
            <p:nvPr/>
          </p:nvSpPr>
          <p:spPr>
            <a:xfrm>
              <a:off x="2746496" y="2678229"/>
              <a:ext cx="57150" cy="38100"/>
            </a:xfrm>
            <a:custGeom>
              <a:avLst/>
              <a:gdLst>
                <a:gd name="connsiteX0" fmla="*/ 18574 w 57150"/>
                <a:gd name="connsiteY0" fmla="*/ 7144 h 38100"/>
                <a:gd name="connsiteX1" fmla="*/ 7144 w 57150"/>
                <a:gd name="connsiteY1" fmla="*/ 37624 h 38100"/>
                <a:gd name="connsiteX2" fmla="*/ 47149 w 57150"/>
                <a:gd name="connsiteY2" fmla="*/ 37624 h 38100"/>
                <a:gd name="connsiteX3" fmla="*/ 58579 w 57150"/>
                <a:gd name="connsiteY3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38100">
                  <a:moveTo>
                    <a:pt x="18574" y="7144"/>
                  </a:moveTo>
                  <a:lnTo>
                    <a:pt x="7144" y="37624"/>
                  </a:lnTo>
                  <a:lnTo>
                    <a:pt x="47149" y="37624"/>
                  </a:lnTo>
                  <a:lnTo>
                    <a:pt x="58579" y="714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9E8B51D-1CF1-4D83-A081-B1297413BF30}"/>
                </a:ext>
              </a:extLst>
            </p:cNvPr>
            <p:cNvSpPr/>
            <p:nvPr/>
          </p:nvSpPr>
          <p:spPr>
            <a:xfrm>
              <a:off x="2535041" y="4094596"/>
              <a:ext cx="466725" cy="219075"/>
            </a:xfrm>
            <a:custGeom>
              <a:avLst/>
              <a:gdLst>
                <a:gd name="connsiteX0" fmla="*/ 34766 w 466725"/>
                <a:gd name="connsiteY0" fmla="*/ 72866 h 219075"/>
                <a:gd name="connsiteX1" fmla="*/ 7144 w 466725"/>
                <a:gd name="connsiteY1" fmla="*/ 220504 h 219075"/>
                <a:gd name="connsiteX2" fmla="*/ 461486 w 466725"/>
                <a:gd name="connsiteY2" fmla="*/ 220504 h 219075"/>
                <a:gd name="connsiteX3" fmla="*/ 336709 w 466725"/>
                <a:gd name="connsiteY3" fmla="*/ 113824 h 219075"/>
                <a:gd name="connsiteX4" fmla="*/ 206216 w 466725"/>
                <a:gd name="connsiteY4" fmla="*/ 7144 h 219075"/>
                <a:gd name="connsiteX5" fmla="*/ 206216 w 466725"/>
                <a:gd name="connsiteY5" fmla="*/ 7144 h 219075"/>
                <a:gd name="connsiteX6" fmla="*/ 151924 w 466725"/>
                <a:gd name="connsiteY6" fmla="*/ 68104 h 219075"/>
                <a:gd name="connsiteX7" fmla="*/ 150019 w 466725"/>
                <a:gd name="connsiteY7" fmla="*/ 73819 h 219075"/>
                <a:gd name="connsiteX8" fmla="*/ 34766 w 466725"/>
                <a:gd name="connsiteY8" fmla="*/ 73819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6725" h="219075">
                  <a:moveTo>
                    <a:pt x="34766" y="72866"/>
                  </a:moveTo>
                  <a:cubicBezTo>
                    <a:pt x="34766" y="72866"/>
                    <a:pt x="11906" y="141446"/>
                    <a:pt x="7144" y="220504"/>
                  </a:cubicBezTo>
                  <a:lnTo>
                    <a:pt x="461486" y="220504"/>
                  </a:lnTo>
                  <a:cubicBezTo>
                    <a:pt x="461486" y="220504"/>
                    <a:pt x="447199" y="113824"/>
                    <a:pt x="336709" y="113824"/>
                  </a:cubicBezTo>
                  <a:cubicBezTo>
                    <a:pt x="226219" y="113824"/>
                    <a:pt x="206216" y="7144"/>
                    <a:pt x="206216" y="7144"/>
                  </a:cubicBezTo>
                  <a:lnTo>
                    <a:pt x="206216" y="7144"/>
                  </a:lnTo>
                  <a:cubicBezTo>
                    <a:pt x="180499" y="18574"/>
                    <a:pt x="160496" y="40481"/>
                    <a:pt x="151924" y="68104"/>
                  </a:cubicBezTo>
                  <a:lnTo>
                    <a:pt x="150019" y="73819"/>
                  </a:lnTo>
                  <a:lnTo>
                    <a:pt x="34766" y="73819"/>
                  </a:lnTo>
                  <a:close/>
                </a:path>
              </a:pathLst>
            </a:custGeom>
            <a:solidFill>
              <a:srgbClr val="021B4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2" name="Rectangle 3">
            <a:extLst>
              <a:ext uri="{FF2B5EF4-FFF2-40B4-BE49-F238E27FC236}">
                <a16:creationId xmlns:a16="http://schemas.microsoft.com/office/drawing/2014/main" id="{07B7659B-6E09-4703-8411-E158794F0BF0}"/>
              </a:ext>
            </a:extLst>
          </p:cNvPr>
          <p:cNvSpPr/>
          <p:nvPr/>
        </p:nvSpPr>
        <p:spPr bwMode="auto">
          <a:xfrm rot="2700000">
            <a:off x="7375959" y="2594240"/>
            <a:ext cx="213834" cy="213833"/>
          </a:xfrm>
          <a:custGeom>
            <a:avLst/>
            <a:gdLst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  <a:gd name="connsiteX3" fmla="*/ 0 w 371366"/>
              <a:gd name="connsiteY3" fmla="*/ 371366 h 371366"/>
              <a:gd name="connsiteX4" fmla="*/ 0 w 371366"/>
              <a:gd name="connsiteY4" fmla="*/ 0 h 371366"/>
              <a:gd name="connsiteX0" fmla="*/ 0 w 371366"/>
              <a:gd name="connsiteY0" fmla="*/ 371366 h 462806"/>
              <a:gd name="connsiteX1" fmla="*/ 0 w 371366"/>
              <a:gd name="connsiteY1" fmla="*/ 0 h 462806"/>
              <a:gd name="connsiteX2" fmla="*/ 371366 w 371366"/>
              <a:gd name="connsiteY2" fmla="*/ 0 h 462806"/>
              <a:gd name="connsiteX3" fmla="*/ 371366 w 371366"/>
              <a:gd name="connsiteY3" fmla="*/ 371366 h 462806"/>
              <a:gd name="connsiteX4" fmla="*/ 91440 w 371366"/>
              <a:gd name="connsiteY4" fmla="*/ 462806 h 462806"/>
              <a:gd name="connsiteX0" fmla="*/ 0 w 371366"/>
              <a:gd name="connsiteY0" fmla="*/ 0 h 462806"/>
              <a:gd name="connsiteX1" fmla="*/ 371366 w 371366"/>
              <a:gd name="connsiteY1" fmla="*/ 0 h 462806"/>
              <a:gd name="connsiteX2" fmla="*/ 371366 w 371366"/>
              <a:gd name="connsiteY2" fmla="*/ 371366 h 462806"/>
              <a:gd name="connsiteX3" fmla="*/ 91440 w 371366"/>
              <a:gd name="connsiteY3" fmla="*/ 462806 h 462806"/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1366" h="371366">
                <a:moveTo>
                  <a:pt x="0" y="0"/>
                </a:moveTo>
                <a:lnTo>
                  <a:pt x="371366" y="0"/>
                </a:lnTo>
                <a:lnTo>
                  <a:pt x="371366" y="371366"/>
                </a:ln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7857" tIns="43928" rIns="87857" bIns="43928" numCol="1" anchor="t" anchorCtr="0" compatLnSpc="1">
            <a:prstTxWarp prst="textNoShape">
              <a:avLst/>
            </a:prstTxWarp>
          </a:bodyPr>
          <a:lstStyle/>
          <a:p>
            <a:pPr defTabSz="878548">
              <a:defRPr/>
            </a:pPr>
            <a:endParaRPr lang="en-US" sz="1764" kern="0">
              <a:solidFill>
                <a:srgbClr val="505050"/>
              </a:solidFill>
              <a:latin typeface="Segoe UI Semilight"/>
            </a:endParaRPr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24864273-7A25-40C8-8110-9DBDA341DE0C}"/>
              </a:ext>
            </a:extLst>
          </p:cNvPr>
          <p:cNvCxnSpPr>
            <a:cxnSpLocks/>
          </p:cNvCxnSpPr>
          <p:nvPr/>
        </p:nvCxnSpPr>
        <p:spPr>
          <a:xfrm flipH="1">
            <a:off x="3610465" y="2701156"/>
            <a:ext cx="4018625" cy="0"/>
          </a:xfrm>
          <a:prstGeom prst="line">
            <a:avLst/>
          </a:pr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sp>
        <p:nvSpPr>
          <p:cNvPr id="204" name="Rectangle 3">
            <a:extLst>
              <a:ext uri="{FF2B5EF4-FFF2-40B4-BE49-F238E27FC236}">
                <a16:creationId xmlns:a16="http://schemas.microsoft.com/office/drawing/2014/main" id="{D6B08AEC-3637-413F-AB8D-FD4287AC91EB}"/>
              </a:ext>
            </a:extLst>
          </p:cNvPr>
          <p:cNvSpPr/>
          <p:nvPr/>
        </p:nvSpPr>
        <p:spPr bwMode="auto">
          <a:xfrm rot="18900000" flipH="1">
            <a:off x="3792734" y="2982310"/>
            <a:ext cx="213834" cy="213833"/>
          </a:xfrm>
          <a:custGeom>
            <a:avLst/>
            <a:gdLst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  <a:gd name="connsiteX3" fmla="*/ 0 w 371366"/>
              <a:gd name="connsiteY3" fmla="*/ 371366 h 371366"/>
              <a:gd name="connsiteX4" fmla="*/ 0 w 371366"/>
              <a:gd name="connsiteY4" fmla="*/ 0 h 371366"/>
              <a:gd name="connsiteX0" fmla="*/ 0 w 371366"/>
              <a:gd name="connsiteY0" fmla="*/ 371366 h 462806"/>
              <a:gd name="connsiteX1" fmla="*/ 0 w 371366"/>
              <a:gd name="connsiteY1" fmla="*/ 0 h 462806"/>
              <a:gd name="connsiteX2" fmla="*/ 371366 w 371366"/>
              <a:gd name="connsiteY2" fmla="*/ 0 h 462806"/>
              <a:gd name="connsiteX3" fmla="*/ 371366 w 371366"/>
              <a:gd name="connsiteY3" fmla="*/ 371366 h 462806"/>
              <a:gd name="connsiteX4" fmla="*/ 91440 w 371366"/>
              <a:gd name="connsiteY4" fmla="*/ 462806 h 462806"/>
              <a:gd name="connsiteX0" fmla="*/ 0 w 371366"/>
              <a:gd name="connsiteY0" fmla="*/ 0 h 462806"/>
              <a:gd name="connsiteX1" fmla="*/ 371366 w 371366"/>
              <a:gd name="connsiteY1" fmla="*/ 0 h 462806"/>
              <a:gd name="connsiteX2" fmla="*/ 371366 w 371366"/>
              <a:gd name="connsiteY2" fmla="*/ 371366 h 462806"/>
              <a:gd name="connsiteX3" fmla="*/ 91440 w 371366"/>
              <a:gd name="connsiteY3" fmla="*/ 462806 h 462806"/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1366" h="371366">
                <a:moveTo>
                  <a:pt x="0" y="0"/>
                </a:moveTo>
                <a:lnTo>
                  <a:pt x="371366" y="0"/>
                </a:lnTo>
                <a:lnTo>
                  <a:pt x="371366" y="371366"/>
                </a:ln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7857" tIns="43928" rIns="87857" bIns="43928" numCol="1" anchor="t" anchorCtr="0" compatLnSpc="1">
            <a:prstTxWarp prst="textNoShape">
              <a:avLst/>
            </a:prstTxWarp>
          </a:bodyPr>
          <a:lstStyle/>
          <a:p>
            <a:pPr defTabSz="878548">
              <a:defRPr/>
            </a:pPr>
            <a:endParaRPr lang="en-US" sz="1764" kern="0">
              <a:solidFill>
                <a:srgbClr val="505050"/>
              </a:solidFill>
              <a:latin typeface="Segoe UI Semilight"/>
            </a:endParaRPr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5883AEFF-FD4C-4BCA-A52E-8913697C6B25}"/>
              </a:ext>
            </a:extLst>
          </p:cNvPr>
          <p:cNvCxnSpPr>
            <a:cxnSpLocks/>
          </p:cNvCxnSpPr>
          <p:nvPr/>
        </p:nvCxnSpPr>
        <p:spPr>
          <a:xfrm>
            <a:off x="3753440" y="3089226"/>
            <a:ext cx="3599469" cy="0"/>
          </a:xfrm>
          <a:prstGeom prst="line">
            <a:avLst/>
          </a:pr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B510AFF0-50DB-4D88-AA20-7DE79FFC7A9D}"/>
              </a:ext>
            </a:extLst>
          </p:cNvPr>
          <p:cNvGrpSpPr/>
          <p:nvPr/>
        </p:nvGrpSpPr>
        <p:grpSpPr>
          <a:xfrm>
            <a:off x="7128862" y="1845805"/>
            <a:ext cx="3952148" cy="1989020"/>
            <a:chOff x="7128862" y="2043768"/>
            <a:chExt cx="3952148" cy="1989020"/>
          </a:xfrm>
        </p:grpSpPr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06A19C24-177F-4068-8467-7AAEC3FB3D0C}"/>
                </a:ext>
              </a:extLst>
            </p:cNvPr>
            <p:cNvSpPr/>
            <p:nvPr/>
          </p:nvSpPr>
          <p:spPr>
            <a:xfrm flipH="1">
              <a:off x="7128862" y="2043768"/>
              <a:ext cx="3952148" cy="1989020"/>
            </a:xfrm>
            <a:custGeom>
              <a:avLst/>
              <a:gdLst>
                <a:gd name="connsiteX0" fmla="*/ 4081906 w 4177966"/>
                <a:gd name="connsiteY0" fmla="*/ 698099 h 1760961"/>
                <a:gd name="connsiteX1" fmla="*/ 2825063 w 4177966"/>
                <a:gd name="connsiteY1" fmla="*/ 698099 h 1760961"/>
                <a:gd name="connsiteX2" fmla="*/ 2055074 w 4177966"/>
                <a:gd name="connsiteY2" fmla="*/ 93847 h 1760961"/>
                <a:gd name="connsiteX3" fmla="*/ 1264368 w 4177966"/>
                <a:gd name="connsiteY3" fmla="*/ 801685 h 1760961"/>
                <a:gd name="connsiteX4" fmla="*/ 981233 w 4177966"/>
                <a:gd name="connsiteY4" fmla="*/ 711910 h 1760961"/>
                <a:gd name="connsiteX5" fmla="*/ 494379 w 4177966"/>
                <a:gd name="connsiteY5" fmla="*/ 1181500 h 1760961"/>
                <a:gd name="connsiteX6" fmla="*/ 363171 w 4177966"/>
                <a:gd name="connsiteY6" fmla="*/ 1146971 h 1760961"/>
                <a:gd name="connsiteX7" fmla="*/ 93847 w 4177966"/>
                <a:gd name="connsiteY7" fmla="*/ 1416295 h 1760961"/>
                <a:gd name="connsiteX8" fmla="*/ 363171 w 4177966"/>
                <a:gd name="connsiteY8" fmla="*/ 1685618 h 1760961"/>
                <a:gd name="connsiteX9" fmla="*/ 2939008 w 4177966"/>
                <a:gd name="connsiteY9" fmla="*/ 1685618 h 1760961"/>
                <a:gd name="connsiteX10" fmla="*/ 3256671 w 4177966"/>
                <a:gd name="connsiteY10" fmla="*/ 1367954 h 1760961"/>
                <a:gd name="connsiteX11" fmla="*/ 2939008 w 4177966"/>
                <a:gd name="connsiteY11" fmla="*/ 1050291 h 1760961"/>
                <a:gd name="connsiteX12" fmla="*/ 2828516 w 4177966"/>
                <a:gd name="connsiteY12" fmla="*/ 1071008 h 1760961"/>
                <a:gd name="connsiteX13" fmla="*/ 2849234 w 4177966"/>
                <a:gd name="connsiteY13" fmla="*/ 888006 h 1760961"/>
                <a:gd name="connsiteX14" fmla="*/ 2838875 w 4177966"/>
                <a:gd name="connsiteY14" fmla="*/ 763703 h 1760961"/>
                <a:gd name="connsiteX15" fmla="*/ 4081906 w 4177966"/>
                <a:gd name="connsiteY15" fmla="*/ 763703 h 1760961"/>
                <a:gd name="connsiteX16" fmla="*/ 4116435 w 4177966"/>
                <a:gd name="connsiteY16" fmla="*/ 729174 h 1760961"/>
                <a:gd name="connsiteX17" fmla="*/ 4081906 w 4177966"/>
                <a:gd name="connsiteY17" fmla="*/ 698099 h 1760961"/>
                <a:gd name="connsiteX0" fmla="*/ 4022588 w 4111576"/>
                <a:gd name="connsiteY0" fmla="*/ 635327 h 1591771"/>
                <a:gd name="connsiteX1" fmla="*/ 2731216 w 4111576"/>
                <a:gd name="connsiteY1" fmla="*/ 604252 h 1591771"/>
                <a:gd name="connsiteX2" fmla="*/ 1961227 w 4111576"/>
                <a:gd name="connsiteY2" fmla="*/ 0 h 1591771"/>
                <a:gd name="connsiteX3" fmla="*/ 1170521 w 4111576"/>
                <a:gd name="connsiteY3" fmla="*/ 707838 h 1591771"/>
                <a:gd name="connsiteX4" fmla="*/ 887386 w 4111576"/>
                <a:gd name="connsiteY4" fmla="*/ 618063 h 1591771"/>
                <a:gd name="connsiteX5" fmla="*/ 400532 w 4111576"/>
                <a:gd name="connsiteY5" fmla="*/ 1087653 h 1591771"/>
                <a:gd name="connsiteX6" fmla="*/ 269324 w 4111576"/>
                <a:gd name="connsiteY6" fmla="*/ 1053124 h 1591771"/>
                <a:gd name="connsiteX7" fmla="*/ 0 w 4111576"/>
                <a:gd name="connsiteY7" fmla="*/ 1322448 h 1591771"/>
                <a:gd name="connsiteX8" fmla="*/ 269324 w 4111576"/>
                <a:gd name="connsiteY8" fmla="*/ 1591771 h 1591771"/>
                <a:gd name="connsiteX9" fmla="*/ 2845161 w 4111576"/>
                <a:gd name="connsiteY9" fmla="*/ 1591771 h 1591771"/>
                <a:gd name="connsiteX10" fmla="*/ 3162824 w 4111576"/>
                <a:gd name="connsiteY10" fmla="*/ 1274107 h 1591771"/>
                <a:gd name="connsiteX11" fmla="*/ 2845161 w 4111576"/>
                <a:gd name="connsiteY11" fmla="*/ 956444 h 1591771"/>
                <a:gd name="connsiteX12" fmla="*/ 2734669 w 4111576"/>
                <a:gd name="connsiteY12" fmla="*/ 977161 h 1591771"/>
                <a:gd name="connsiteX13" fmla="*/ 2755387 w 4111576"/>
                <a:gd name="connsiteY13" fmla="*/ 794159 h 1591771"/>
                <a:gd name="connsiteX14" fmla="*/ 2745028 w 4111576"/>
                <a:gd name="connsiteY14" fmla="*/ 669856 h 1591771"/>
                <a:gd name="connsiteX15" fmla="*/ 3988059 w 4111576"/>
                <a:gd name="connsiteY15" fmla="*/ 669856 h 1591771"/>
                <a:gd name="connsiteX16" fmla="*/ 4022588 w 4111576"/>
                <a:gd name="connsiteY16" fmla="*/ 635327 h 1591771"/>
                <a:gd name="connsiteX0" fmla="*/ 3988059 w 3988059"/>
                <a:gd name="connsiteY0" fmla="*/ 669856 h 1591771"/>
                <a:gd name="connsiteX1" fmla="*/ 2731216 w 3988059"/>
                <a:gd name="connsiteY1" fmla="*/ 604252 h 1591771"/>
                <a:gd name="connsiteX2" fmla="*/ 1961227 w 3988059"/>
                <a:gd name="connsiteY2" fmla="*/ 0 h 1591771"/>
                <a:gd name="connsiteX3" fmla="*/ 1170521 w 3988059"/>
                <a:gd name="connsiteY3" fmla="*/ 707838 h 1591771"/>
                <a:gd name="connsiteX4" fmla="*/ 887386 w 3988059"/>
                <a:gd name="connsiteY4" fmla="*/ 618063 h 1591771"/>
                <a:gd name="connsiteX5" fmla="*/ 400532 w 3988059"/>
                <a:gd name="connsiteY5" fmla="*/ 1087653 h 1591771"/>
                <a:gd name="connsiteX6" fmla="*/ 269324 w 3988059"/>
                <a:gd name="connsiteY6" fmla="*/ 1053124 h 1591771"/>
                <a:gd name="connsiteX7" fmla="*/ 0 w 3988059"/>
                <a:gd name="connsiteY7" fmla="*/ 1322448 h 1591771"/>
                <a:gd name="connsiteX8" fmla="*/ 269324 w 3988059"/>
                <a:gd name="connsiteY8" fmla="*/ 1591771 h 1591771"/>
                <a:gd name="connsiteX9" fmla="*/ 2845161 w 3988059"/>
                <a:gd name="connsiteY9" fmla="*/ 1591771 h 1591771"/>
                <a:gd name="connsiteX10" fmla="*/ 3162824 w 3988059"/>
                <a:gd name="connsiteY10" fmla="*/ 1274107 h 1591771"/>
                <a:gd name="connsiteX11" fmla="*/ 2845161 w 3988059"/>
                <a:gd name="connsiteY11" fmla="*/ 956444 h 1591771"/>
                <a:gd name="connsiteX12" fmla="*/ 2734669 w 3988059"/>
                <a:gd name="connsiteY12" fmla="*/ 977161 h 1591771"/>
                <a:gd name="connsiteX13" fmla="*/ 2755387 w 3988059"/>
                <a:gd name="connsiteY13" fmla="*/ 794159 h 1591771"/>
                <a:gd name="connsiteX14" fmla="*/ 2745028 w 3988059"/>
                <a:gd name="connsiteY14" fmla="*/ 669856 h 1591771"/>
                <a:gd name="connsiteX15" fmla="*/ 3988059 w 3988059"/>
                <a:gd name="connsiteY15" fmla="*/ 669856 h 1591771"/>
                <a:gd name="connsiteX0" fmla="*/ 2745028 w 3162824"/>
                <a:gd name="connsiteY0" fmla="*/ 669856 h 1591771"/>
                <a:gd name="connsiteX1" fmla="*/ 2731216 w 3162824"/>
                <a:gd name="connsiteY1" fmla="*/ 604252 h 1591771"/>
                <a:gd name="connsiteX2" fmla="*/ 1961227 w 3162824"/>
                <a:gd name="connsiteY2" fmla="*/ 0 h 1591771"/>
                <a:gd name="connsiteX3" fmla="*/ 1170521 w 3162824"/>
                <a:gd name="connsiteY3" fmla="*/ 707838 h 1591771"/>
                <a:gd name="connsiteX4" fmla="*/ 887386 w 3162824"/>
                <a:gd name="connsiteY4" fmla="*/ 618063 h 1591771"/>
                <a:gd name="connsiteX5" fmla="*/ 400532 w 3162824"/>
                <a:gd name="connsiteY5" fmla="*/ 1087653 h 1591771"/>
                <a:gd name="connsiteX6" fmla="*/ 269324 w 3162824"/>
                <a:gd name="connsiteY6" fmla="*/ 1053124 h 1591771"/>
                <a:gd name="connsiteX7" fmla="*/ 0 w 3162824"/>
                <a:gd name="connsiteY7" fmla="*/ 1322448 h 1591771"/>
                <a:gd name="connsiteX8" fmla="*/ 269324 w 3162824"/>
                <a:gd name="connsiteY8" fmla="*/ 1591771 h 1591771"/>
                <a:gd name="connsiteX9" fmla="*/ 2845161 w 3162824"/>
                <a:gd name="connsiteY9" fmla="*/ 1591771 h 1591771"/>
                <a:gd name="connsiteX10" fmla="*/ 3162824 w 3162824"/>
                <a:gd name="connsiteY10" fmla="*/ 1274107 h 1591771"/>
                <a:gd name="connsiteX11" fmla="*/ 2845161 w 3162824"/>
                <a:gd name="connsiteY11" fmla="*/ 956444 h 1591771"/>
                <a:gd name="connsiteX12" fmla="*/ 2734669 w 3162824"/>
                <a:gd name="connsiteY12" fmla="*/ 977161 h 1591771"/>
                <a:gd name="connsiteX13" fmla="*/ 2755387 w 3162824"/>
                <a:gd name="connsiteY13" fmla="*/ 794159 h 1591771"/>
                <a:gd name="connsiteX14" fmla="*/ 2745028 w 3162824"/>
                <a:gd name="connsiteY14" fmla="*/ 669856 h 15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62824" h="1591771">
                  <a:moveTo>
                    <a:pt x="2745028" y="669856"/>
                  </a:moveTo>
                  <a:lnTo>
                    <a:pt x="2731216" y="604252"/>
                  </a:lnTo>
                  <a:cubicBezTo>
                    <a:pt x="2648348" y="255512"/>
                    <a:pt x="2334137" y="0"/>
                    <a:pt x="1961227" y="0"/>
                  </a:cubicBezTo>
                  <a:cubicBezTo>
                    <a:pt x="1550337" y="0"/>
                    <a:pt x="1211956" y="310758"/>
                    <a:pt x="1170521" y="707838"/>
                  </a:cubicBezTo>
                  <a:cubicBezTo>
                    <a:pt x="1091105" y="649139"/>
                    <a:pt x="994425" y="618063"/>
                    <a:pt x="887386" y="618063"/>
                  </a:cubicBezTo>
                  <a:cubicBezTo>
                    <a:pt x="624969" y="618063"/>
                    <a:pt x="410891" y="828688"/>
                    <a:pt x="400532" y="1087653"/>
                  </a:cubicBezTo>
                  <a:cubicBezTo>
                    <a:pt x="362551" y="1066936"/>
                    <a:pt x="317664" y="1053124"/>
                    <a:pt x="269324" y="1053124"/>
                  </a:cubicBezTo>
                  <a:cubicBezTo>
                    <a:pt x="120850" y="1053124"/>
                    <a:pt x="0" y="1173974"/>
                    <a:pt x="0" y="1322448"/>
                  </a:cubicBezTo>
                  <a:cubicBezTo>
                    <a:pt x="0" y="1470921"/>
                    <a:pt x="120850" y="1591771"/>
                    <a:pt x="269324" y="1591771"/>
                  </a:cubicBezTo>
                  <a:lnTo>
                    <a:pt x="2845161" y="1591771"/>
                  </a:lnTo>
                  <a:cubicBezTo>
                    <a:pt x="3021257" y="1591771"/>
                    <a:pt x="3162824" y="1450204"/>
                    <a:pt x="3162824" y="1274107"/>
                  </a:cubicBezTo>
                  <a:cubicBezTo>
                    <a:pt x="3162824" y="1098011"/>
                    <a:pt x="3021257" y="956444"/>
                    <a:pt x="2845161" y="956444"/>
                  </a:cubicBezTo>
                  <a:cubicBezTo>
                    <a:pt x="2807180" y="956444"/>
                    <a:pt x="2769198" y="963350"/>
                    <a:pt x="2734669" y="977161"/>
                  </a:cubicBezTo>
                  <a:cubicBezTo>
                    <a:pt x="2748481" y="918462"/>
                    <a:pt x="2755387" y="856311"/>
                    <a:pt x="2755387" y="794159"/>
                  </a:cubicBezTo>
                  <a:cubicBezTo>
                    <a:pt x="2755387" y="752725"/>
                    <a:pt x="2751933" y="711290"/>
                    <a:pt x="2745028" y="669856"/>
                  </a:cubicBezTo>
                  <a:close/>
                </a:path>
              </a:pathLst>
            </a:custGeom>
            <a:solidFill>
              <a:schemeClr val="accent1"/>
            </a:solidFill>
            <a:ln w="345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AC0334AE-EB56-4563-9155-521662C2CADC}"/>
                </a:ext>
              </a:extLst>
            </p:cNvPr>
            <p:cNvSpPr/>
            <p:nvPr/>
          </p:nvSpPr>
          <p:spPr>
            <a:xfrm>
              <a:off x="7418070" y="2869317"/>
              <a:ext cx="27051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gradFill>
                    <a:gsLst>
                      <a:gs pos="100000">
                        <a:schemeClr val="bg1"/>
                      </a:gs>
                      <a:gs pos="0">
                        <a:schemeClr val="bg1"/>
                      </a:gs>
                    </a:gsLst>
                    <a:lin ang="5400000" scaled="0"/>
                  </a:gradFill>
                  <a:latin typeface="+mj-lt"/>
                </a:rPr>
                <a:t>AKS </a:t>
              </a:r>
            </a:p>
            <a:p>
              <a:pPr algn="ctr"/>
              <a:r>
                <a:rPr lang="en-US" sz="1600" dirty="0">
                  <a:gradFill>
                    <a:gsLst>
                      <a:gs pos="100000">
                        <a:schemeClr val="bg1"/>
                      </a:gs>
                      <a:gs pos="0">
                        <a:schemeClr val="bg1"/>
                      </a:gs>
                    </a:gsLst>
                    <a:lin ang="5400000" scaled="0"/>
                  </a:gradFill>
                </a:rPr>
                <a:t>with Dev Spaces</a:t>
              </a:r>
            </a:p>
          </p:txBody>
        </p:sp>
      </p:grpSp>
      <p:sp>
        <p:nvSpPr>
          <p:cNvPr id="207" name="Rectangle 206">
            <a:extLst>
              <a:ext uri="{FF2B5EF4-FFF2-40B4-BE49-F238E27FC236}">
                <a16:creationId xmlns:a16="http://schemas.microsoft.com/office/drawing/2014/main" id="{A13CC03E-16F2-4108-AF68-299DBB6E6B66}"/>
              </a:ext>
            </a:extLst>
          </p:cNvPr>
          <p:cNvSpPr/>
          <p:nvPr/>
        </p:nvSpPr>
        <p:spPr>
          <a:xfrm>
            <a:off x="4416286" y="2743254"/>
            <a:ext cx="24733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gradFill>
                  <a:gsLst>
                    <a:gs pos="100000">
                      <a:schemeClr val="accent3"/>
                    </a:gs>
                    <a:gs pos="0">
                      <a:schemeClr val="accent3"/>
                    </a:gs>
                  </a:gsLst>
                  <a:lin ang="5400000" scaled="0"/>
                </a:gradFill>
                <a:latin typeface="+mj-lt"/>
              </a:rPr>
              <a:t>Iterate fast, directly in Azure</a:t>
            </a: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C438F1EE-31AC-4E4F-AD45-021FBAD46EE9}"/>
              </a:ext>
            </a:extLst>
          </p:cNvPr>
          <p:cNvGrpSpPr/>
          <p:nvPr/>
        </p:nvGrpSpPr>
        <p:grpSpPr>
          <a:xfrm>
            <a:off x="2852565" y="4792820"/>
            <a:ext cx="7284984" cy="297454"/>
            <a:chOff x="2595232" y="4792820"/>
            <a:chExt cx="7284984" cy="297454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52A033AA-0327-4868-A8B5-0A3945B087A1}"/>
                </a:ext>
              </a:extLst>
            </p:cNvPr>
            <p:cNvSpPr txBox="1"/>
            <p:nvPr/>
          </p:nvSpPr>
          <p:spPr>
            <a:xfrm>
              <a:off x="2595232" y="4792820"/>
              <a:ext cx="2467599" cy="297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333" dirty="0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Edit content (html, </a:t>
              </a:r>
              <a:r>
                <a:rPr lang="en-US" sz="1333" dirty="0" err="1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css</a:t>
              </a:r>
              <a:r>
                <a:rPr lang="en-US" sz="1333" dirty="0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, </a:t>
              </a:r>
              <a:r>
                <a:rPr lang="en-US" sz="1333" dirty="0" err="1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cshtml</a:t>
              </a:r>
              <a:r>
                <a:rPr lang="en-US" sz="1333" dirty="0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)</a:t>
              </a:r>
            </a:p>
          </p:txBody>
        </p: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2F0732C6-9769-402C-862D-95D5187BBD4A}"/>
                </a:ext>
              </a:extLst>
            </p:cNvPr>
            <p:cNvSpPr txBox="1"/>
            <p:nvPr/>
          </p:nvSpPr>
          <p:spPr>
            <a:xfrm>
              <a:off x="6704731" y="4792820"/>
              <a:ext cx="3175485" cy="297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33" dirty="0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Update file directly in running container</a:t>
              </a:r>
            </a:p>
          </p:txBody>
        </p: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279ABAC3-BC10-44F7-9C8F-DF905BB7E802}"/>
                </a:ext>
              </a:extLst>
            </p:cNvPr>
            <p:cNvGrpSpPr/>
            <p:nvPr/>
          </p:nvGrpSpPr>
          <p:grpSpPr>
            <a:xfrm>
              <a:off x="5138057" y="4881735"/>
              <a:ext cx="1500434" cy="119624"/>
              <a:chOff x="6281057" y="2780792"/>
              <a:chExt cx="1500434" cy="119624"/>
            </a:xfrm>
          </p:grpSpPr>
          <p:sp>
            <p:nvSpPr>
              <p:cNvPr id="221" name="Rectangle 3">
                <a:extLst>
                  <a:ext uri="{FF2B5EF4-FFF2-40B4-BE49-F238E27FC236}">
                    <a16:creationId xmlns:a16="http://schemas.microsoft.com/office/drawing/2014/main" id="{535644C6-E34C-463E-A7FB-B6C2F4D14923}"/>
                  </a:ext>
                </a:extLst>
              </p:cNvPr>
              <p:cNvSpPr/>
              <p:nvPr/>
            </p:nvSpPr>
            <p:spPr bwMode="auto">
              <a:xfrm rot="2700000">
                <a:off x="7637040" y="2780792"/>
                <a:ext cx="119624" cy="119624"/>
              </a:xfrm>
              <a:custGeom>
                <a:avLst/>
                <a:gdLst>
                  <a:gd name="connsiteX0" fmla="*/ 0 w 371366"/>
                  <a:gd name="connsiteY0" fmla="*/ 0 h 371366"/>
                  <a:gd name="connsiteX1" fmla="*/ 371366 w 371366"/>
                  <a:gd name="connsiteY1" fmla="*/ 0 h 371366"/>
                  <a:gd name="connsiteX2" fmla="*/ 371366 w 371366"/>
                  <a:gd name="connsiteY2" fmla="*/ 371366 h 371366"/>
                  <a:gd name="connsiteX3" fmla="*/ 0 w 371366"/>
                  <a:gd name="connsiteY3" fmla="*/ 371366 h 371366"/>
                  <a:gd name="connsiteX4" fmla="*/ 0 w 371366"/>
                  <a:gd name="connsiteY4" fmla="*/ 0 h 371366"/>
                  <a:gd name="connsiteX0" fmla="*/ 0 w 371366"/>
                  <a:gd name="connsiteY0" fmla="*/ 371366 h 462806"/>
                  <a:gd name="connsiteX1" fmla="*/ 0 w 371366"/>
                  <a:gd name="connsiteY1" fmla="*/ 0 h 462806"/>
                  <a:gd name="connsiteX2" fmla="*/ 371366 w 371366"/>
                  <a:gd name="connsiteY2" fmla="*/ 0 h 462806"/>
                  <a:gd name="connsiteX3" fmla="*/ 371366 w 371366"/>
                  <a:gd name="connsiteY3" fmla="*/ 371366 h 462806"/>
                  <a:gd name="connsiteX4" fmla="*/ 91440 w 371366"/>
                  <a:gd name="connsiteY4" fmla="*/ 462806 h 462806"/>
                  <a:gd name="connsiteX0" fmla="*/ 0 w 371366"/>
                  <a:gd name="connsiteY0" fmla="*/ 0 h 462806"/>
                  <a:gd name="connsiteX1" fmla="*/ 371366 w 371366"/>
                  <a:gd name="connsiteY1" fmla="*/ 0 h 462806"/>
                  <a:gd name="connsiteX2" fmla="*/ 371366 w 371366"/>
                  <a:gd name="connsiteY2" fmla="*/ 371366 h 462806"/>
                  <a:gd name="connsiteX3" fmla="*/ 91440 w 371366"/>
                  <a:gd name="connsiteY3" fmla="*/ 462806 h 462806"/>
                  <a:gd name="connsiteX0" fmla="*/ 0 w 371366"/>
                  <a:gd name="connsiteY0" fmla="*/ 0 h 371366"/>
                  <a:gd name="connsiteX1" fmla="*/ 371366 w 371366"/>
                  <a:gd name="connsiteY1" fmla="*/ 0 h 371366"/>
                  <a:gd name="connsiteX2" fmla="*/ 371366 w 371366"/>
                  <a:gd name="connsiteY2" fmla="*/ 371366 h 371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1366" h="371366">
                    <a:moveTo>
                      <a:pt x="0" y="0"/>
                    </a:moveTo>
                    <a:lnTo>
                      <a:pt x="371366" y="0"/>
                    </a:lnTo>
                    <a:lnTo>
                      <a:pt x="371366" y="371366"/>
                    </a:lnTo>
                  </a:path>
                </a:pathLst>
              </a:custGeom>
              <a:noFill/>
              <a:ln w="25400" cap="flat">
                <a:solidFill>
                  <a:schemeClr val="accent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7857" tIns="43928" rIns="87857" bIns="43928" numCol="1" anchor="t" anchorCtr="0" compatLnSpc="1">
                <a:prstTxWarp prst="textNoShape">
                  <a:avLst/>
                </a:prstTxWarp>
              </a:bodyPr>
              <a:lstStyle/>
              <a:p>
                <a:pPr defTabSz="878548">
                  <a:defRPr/>
                </a:pPr>
                <a:endParaRPr lang="en-US" sz="1764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6C0BBCB2-5855-4E75-8F8C-D0A5714CB30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81057" y="2840604"/>
                <a:ext cx="1500434" cy="0"/>
              </a:xfrm>
              <a:prstGeom prst="line">
                <a:avLst/>
              </a:prstGeom>
              <a:noFill/>
              <a:ln w="25400" cap="flat">
                <a:solidFill>
                  <a:schemeClr val="accent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7D4E97D-19ED-4F30-AEAA-F63EC63301EA}"/>
              </a:ext>
            </a:extLst>
          </p:cNvPr>
          <p:cNvGrpSpPr/>
          <p:nvPr/>
        </p:nvGrpSpPr>
        <p:grpSpPr>
          <a:xfrm>
            <a:off x="1902052" y="5666026"/>
            <a:ext cx="7824937" cy="297454"/>
            <a:chOff x="1644719" y="5666026"/>
            <a:chExt cx="7824937" cy="297454"/>
          </a:xfrm>
        </p:grpSpPr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BE7689F7-B8EB-4880-8167-DDBF858333C8}"/>
                </a:ext>
              </a:extLst>
            </p:cNvPr>
            <p:cNvSpPr txBox="1"/>
            <p:nvPr/>
          </p:nvSpPr>
          <p:spPr>
            <a:xfrm>
              <a:off x="1644719" y="5666026"/>
              <a:ext cx="3418112" cy="2974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333" dirty="0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Edit Dockerfile, Helm chart, </a:t>
              </a:r>
              <a:r>
                <a:rPr lang="en-US" sz="1333" dirty="0" err="1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package.json</a:t>
              </a:r>
              <a:r>
                <a:rPr lang="en-US" sz="1333" dirty="0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...</a:t>
              </a:r>
            </a:p>
          </p:txBody>
        </p: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DA92BD4B-0AFA-4DF2-BBB2-5A37FE7AA841}"/>
                </a:ext>
              </a:extLst>
            </p:cNvPr>
            <p:cNvSpPr txBox="1"/>
            <p:nvPr/>
          </p:nvSpPr>
          <p:spPr>
            <a:xfrm>
              <a:off x="6704732" y="5666026"/>
              <a:ext cx="2764924" cy="297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33" dirty="0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Rebuild container image, redeploy</a:t>
              </a:r>
            </a:p>
          </p:txBody>
        </p:sp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D06A9DDB-7ABF-4B30-B9C9-3F4E1BDB2563}"/>
                </a:ext>
              </a:extLst>
            </p:cNvPr>
            <p:cNvGrpSpPr/>
            <p:nvPr/>
          </p:nvGrpSpPr>
          <p:grpSpPr>
            <a:xfrm>
              <a:off x="5138057" y="5754941"/>
              <a:ext cx="1500434" cy="119624"/>
              <a:chOff x="6281057" y="2815798"/>
              <a:chExt cx="1500434" cy="119624"/>
            </a:xfrm>
          </p:grpSpPr>
          <p:sp>
            <p:nvSpPr>
              <p:cNvPr id="226" name="Rectangle 3">
                <a:extLst>
                  <a:ext uri="{FF2B5EF4-FFF2-40B4-BE49-F238E27FC236}">
                    <a16:creationId xmlns:a16="http://schemas.microsoft.com/office/drawing/2014/main" id="{B6C9C248-9278-4729-BD43-17574F76DE70}"/>
                  </a:ext>
                </a:extLst>
              </p:cNvPr>
              <p:cNvSpPr/>
              <p:nvPr/>
            </p:nvSpPr>
            <p:spPr bwMode="auto">
              <a:xfrm rot="2700000">
                <a:off x="7637040" y="2815798"/>
                <a:ext cx="119624" cy="119624"/>
              </a:xfrm>
              <a:custGeom>
                <a:avLst/>
                <a:gdLst>
                  <a:gd name="connsiteX0" fmla="*/ 0 w 371366"/>
                  <a:gd name="connsiteY0" fmla="*/ 0 h 371366"/>
                  <a:gd name="connsiteX1" fmla="*/ 371366 w 371366"/>
                  <a:gd name="connsiteY1" fmla="*/ 0 h 371366"/>
                  <a:gd name="connsiteX2" fmla="*/ 371366 w 371366"/>
                  <a:gd name="connsiteY2" fmla="*/ 371366 h 371366"/>
                  <a:gd name="connsiteX3" fmla="*/ 0 w 371366"/>
                  <a:gd name="connsiteY3" fmla="*/ 371366 h 371366"/>
                  <a:gd name="connsiteX4" fmla="*/ 0 w 371366"/>
                  <a:gd name="connsiteY4" fmla="*/ 0 h 371366"/>
                  <a:gd name="connsiteX0" fmla="*/ 0 w 371366"/>
                  <a:gd name="connsiteY0" fmla="*/ 371366 h 462806"/>
                  <a:gd name="connsiteX1" fmla="*/ 0 w 371366"/>
                  <a:gd name="connsiteY1" fmla="*/ 0 h 462806"/>
                  <a:gd name="connsiteX2" fmla="*/ 371366 w 371366"/>
                  <a:gd name="connsiteY2" fmla="*/ 0 h 462806"/>
                  <a:gd name="connsiteX3" fmla="*/ 371366 w 371366"/>
                  <a:gd name="connsiteY3" fmla="*/ 371366 h 462806"/>
                  <a:gd name="connsiteX4" fmla="*/ 91440 w 371366"/>
                  <a:gd name="connsiteY4" fmla="*/ 462806 h 462806"/>
                  <a:gd name="connsiteX0" fmla="*/ 0 w 371366"/>
                  <a:gd name="connsiteY0" fmla="*/ 0 h 462806"/>
                  <a:gd name="connsiteX1" fmla="*/ 371366 w 371366"/>
                  <a:gd name="connsiteY1" fmla="*/ 0 h 462806"/>
                  <a:gd name="connsiteX2" fmla="*/ 371366 w 371366"/>
                  <a:gd name="connsiteY2" fmla="*/ 371366 h 462806"/>
                  <a:gd name="connsiteX3" fmla="*/ 91440 w 371366"/>
                  <a:gd name="connsiteY3" fmla="*/ 462806 h 462806"/>
                  <a:gd name="connsiteX0" fmla="*/ 0 w 371366"/>
                  <a:gd name="connsiteY0" fmla="*/ 0 h 371366"/>
                  <a:gd name="connsiteX1" fmla="*/ 371366 w 371366"/>
                  <a:gd name="connsiteY1" fmla="*/ 0 h 371366"/>
                  <a:gd name="connsiteX2" fmla="*/ 371366 w 371366"/>
                  <a:gd name="connsiteY2" fmla="*/ 371366 h 371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1366" h="371366">
                    <a:moveTo>
                      <a:pt x="0" y="0"/>
                    </a:moveTo>
                    <a:lnTo>
                      <a:pt x="371366" y="0"/>
                    </a:lnTo>
                    <a:lnTo>
                      <a:pt x="371366" y="371366"/>
                    </a:lnTo>
                  </a:path>
                </a:pathLst>
              </a:custGeom>
              <a:noFill/>
              <a:ln w="25400" cap="flat">
                <a:solidFill>
                  <a:schemeClr val="accent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7857" tIns="43928" rIns="87857" bIns="43928" numCol="1" anchor="t" anchorCtr="0" compatLnSpc="1">
                <a:prstTxWarp prst="textNoShape">
                  <a:avLst/>
                </a:prstTxWarp>
              </a:bodyPr>
              <a:lstStyle/>
              <a:p>
                <a:pPr defTabSz="878548">
                  <a:defRPr/>
                </a:pPr>
                <a:endParaRPr lang="en-US" sz="1764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C5B74F90-55B2-4714-A96C-CC3C1720611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81057" y="2875610"/>
                <a:ext cx="1500434" cy="0"/>
              </a:xfrm>
              <a:prstGeom prst="line">
                <a:avLst/>
              </a:prstGeom>
              <a:noFill/>
              <a:ln w="25400" cap="flat">
                <a:solidFill>
                  <a:schemeClr val="accent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B703E278-C1E6-4CBD-B6E3-2C8E92475AB0}"/>
              </a:ext>
            </a:extLst>
          </p:cNvPr>
          <p:cNvGrpSpPr/>
          <p:nvPr/>
        </p:nvGrpSpPr>
        <p:grpSpPr>
          <a:xfrm>
            <a:off x="3929013" y="5229423"/>
            <a:ext cx="5914930" cy="297454"/>
            <a:chOff x="3671680" y="5229423"/>
            <a:chExt cx="5914930" cy="297454"/>
          </a:xfrm>
        </p:grpSpPr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573C22AC-E457-443B-BADA-736DF2B776C9}"/>
                </a:ext>
              </a:extLst>
            </p:cNvPr>
            <p:cNvSpPr txBox="1"/>
            <p:nvPr/>
          </p:nvSpPr>
          <p:spPr>
            <a:xfrm>
              <a:off x="3671680" y="5229423"/>
              <a:ext cx="1391151" cy="297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333" dirty="0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Edit server code</a:t>
              </a: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E96A08C0-6C9A-494F-97C2-6F48E879E8CF}"/>
                </a:ext>
              </a:extLst>
            </p:cNvPr>
            <p:cNvSpPr txBox="1"/>
            <p:nvPr/>
          </p:nvSpPr>
          <p:spPr>
            <a:xfrm>
              <a:off x="6704731" y="5229423"/>
              <a:ext cx="2881879" cy="297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33" dirty="0">
                  <a:gradFill>
                    <a:gsLst>
                      <a:gs pos="100000">
                        <a:schemeClr val="tx1"/>
                      </a:gs>
                      <a:gs pos="0">
                        <a:schemeClr val="tx1"/>
                      </a:gs>
                    </a:gsLst>
                    <a:lin ang="5400000" scaled="0"/>
                  </a:gradFill>
                </a:rPr>
                <a:t>Restart node service, .NET build/run</a:t>
              </a:r>
            </a:p>
          </p:txBody>
        </p: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524046D1-8576-4376-8008-D6AE15F132E9}"/>
                </a:ext>
              </a:extLst>
            </p:cNvPr>
            <p:cNvGrpSpPr/>
            <p:nvPr/>
          </p:nvGrpSpPr>
          <p:grpSpPr>
            <a:xfrm>
              <a:off x="5138057" y="5318338"/>
              <a:ext cx="1500434" cy="119624"/>
              <a:chOff x="6281057" y="2781967"/>
              <a:chExt cx="1500434" cy="119624"/>
            </a:xfrm>
          </p:grpSpPr>
          <p:sp>
            <p:nvSpPr>
              <p:cNvPr id="229" name="Rectangle 3">
                <a:extLst>
                  <a:ext uri="{FF2B5EF4-FFF2-40B4-BE49-F238E27FC236}">
                    <a16:creationId xmlns:a16="http://schemas.microsoft.com/office/drawing/2014/main" id="{F7CB5C0B-59CA-4FA2-8923-3C44D47FDBDB}"/>
                  </a:ext>
                </a:extLst>
              </p:cNvPr>
              <p:cNvSpPr/>
              <p:nvPr/>
            </p:nvSpPr>
            <p:spPr bwMode="auto">
              <a:xfrm rot="2700000">
                <a:off x="7637040" y="2781967"/>
                <a:ext cx="119624" cy="119624"/>
              </a:xfrm>
              <a:custGeom>
                <a:avLst/>
                <a:gdLst>
                  <a:gd name="connsiteX0" fmla="*/ 0 w 371366"/>
                  <a:gd name="connsiteY0" fmla="*/ 0 h 371366"/>
                  <a:gd name="connsiteX1" fmla="*/ 371366 w 371366"/>
                  <a:gd name="connsiteY1" fmla="*/ 0 h 371366"/>
                  <a:gd name="connsiteX2" fmla="*/ 371366 w 371366"/>
                  <a:gd name="connsiteY2" fmla="*/ 371366 h 371366"/>
                  <a:gd name="connsiteX3" fmla="*/ 0 w 371366"/>
                  <a:gd name="connsiteY3" fmla="*/ 371366 h 371366"/>
                  <a:gd name="connsiteX4" fmla="*/ 0 w 371366"/>
                  <a:gd name="connsiteY4" fmla="*/ 0 h 371366"/>
                  <a:gd name="connsiteX0" fmla="*/ 0 w 371366"/>
                  <a:gd name="connsiteY0" fmla="*/ 371366 h 462806"/>
                  <a:gd name="connsiteX1" fmla="*/ 0 w 371366"/>
                  <a:gd name="connsiteY1" fmla="*/ 0 h 462806"/>
                  <a:gd name="connsiteX2" fmla="*/ 371366 w 371366"/>
                  <a:gd name="connsiteY2" fmla="*/ 0 h 462806"/>
                  <a:gd name="connsiteX3" fmla="*/ 371366 w 371366"/>
                  <a:gd name="connsiteY3" fmla="*/ 371366 h 462806"/>
                  <a:gd name="connsiteX4" fmla="*/ 91440 w 371366"/>
                  <a:gd name="connsiteY4" fmla="*/ 462806 h 462806"/>
                  <a:gd name="connsiteX0" fmla="*/ 0 w 371366"/>
                  <a:gd name="connsiteY0" fmla="*/ 0 h 462806"/>
                  <a:gd name="connsiteX1" fmla="*/ 371366 w 371366"/>
                  <a:gd name="connsiteY1" fmla="*/ 0 h 462806"/>
                  <a:gd name="connsiteX2" fmla="*/ 371366 w 371366"/>
                  <a:gd name="connsiteY2" fmla="*/ 371366 h 462806"/>
                  <a:gd name="connsiteX3" fmla="*/ 91440 w 371366"/>
                  <a:gd name="connsiteY3" fmla="*/ 462806 h 462806"/>
                  <a:gd name="connsiteX0" fmla="*/ 0 w 371366"/>
                  <a:gd name="connsiteY0" fmla="*/ 0 h 371366"/>
                  <a:gd name="connsiteX1" fmla="*/ 371366 w 371366"/>
                  <a:gd name="connsiteY1" fmla="*/ 0 h 371366"/>
                  <a:gd name="connsiteX2" fmla="*/ 371366 w 371366"/>
                  <a:gd name="connsiteY2" fmla="*/ 371366 h 371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1366" h="371366">
                    <a:moveTo>
                      <a:pt x="0" y="0"/>
                    </a:moveTo>
                    <a:lnTo>
                      <a:pt x="371366" y="0"/>
                    </a:lnTo>
                    <a:lnTo>
                      <a:pt x="371366" y="371366"/>
                    </a:lnTo>
                  </a:path>
                </a:pathLst>
              </a:custGeom>
              <a:noFill/>
              <a:ln w="25400" cap="flat">
                <a:solidFill>
                  <a:schemeClr val="accent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7857" tIns="43928" rIns="87857" bIns="43928" numCol="1" anchor="t" anchorCtr="0" compatLnSpc="1">
                <a:prstTxWarp prst="textNoShape">
                  <a:avLst/>
                </a:prstTxWarp>
              </a:bodyPr>
              <a:lstStyle/>
              <a:p>
                <a:pPr defTabSz="878548">
                  <a:defRPr/>
                </a:pPr>
                <a:endParaRPr lang="en-US" sz="1764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EEAC0AD7-9D62-4E13-B9B3-8F5CAFDDC70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81057" y="2841779"/>
                <a:ext cx="1500434" cy="0"/>
              </a:xfrm>
              <a:prstGeom prst="line">
                <a:avLst/>
              </a:prstGeom>
              <a:noFill/>
              <a:ln w="25400" cap="flat">
                <a:solidFill>
                  <a:schemeClr val="accent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</p:grpSp>
      <p:sp useBgFill="1">
        <p:nvSpPr>
          <p:cNvPr id="235" name="Rectangle 234">
            <a:extLst>
              <a:ext uri="{FF2B5EF4-FFF2-40B4-BE49-F238E27FC236}">
                <a16:creationId xmlns:a16="http://schemas.microsoft.com/office/drawing/2014/main" id="{7FDCACA8-E161-4946-8C79-8192EC2F35E9}"/>
              </a:ext>
            </a:extLst>
          </p:cNvPr>
          <p:cNvSpPr/>
          <p:nvPr/>
        </p:nvSpPr>
        <p:spPr bwMode="auto">
          <a:xfrm>
            <a:off x="1287635" y="4369753"/>
            <a:ext cx="9521771" cy="1856201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B860CC9F-5970-461F-88D3-64408284BD75}"/>
              </a:ext>
            </a:extLst>
          </p:cNvPr>
          <p:cNvSpPr/>
          <p:nvPr/>
        </p:nvSpPr>
        <p:spPr bwMode="auto">
          <a:xfrm>
            <a:off x="2621583" y="4246765"/>
            <a:ext cx="2497172" cy="728005"/>
          </a:xfrm>
          <a:custGeom>
            <a:avLst/>
            <a:gdLst>
              <a:gd name="connsiteX0" fmla="*/ 0 w 2773806"/>
              <a:gd name="connsiteY0" fmla="*/ 0 h 1091891"/>
              <a:gd name="connsiteX1" fmla="*/ 2773806 w 2773806"/>
              <a:gd name="connsiteY1" fmla="*/ 0 h 1091891"/>
              <a:gd name="connsiteX2" fmla="*/ 2773806 w 2773806"/>
              <a:gd name="connsiteY2" fmla="*/ 1091891 h 1091891"/>
              <a:gd name="connsiteX3" fmla="*/ 0 w 2773806"/>
              <a:gd name="connsiteY3" fmla="*/ 1091891 h 1091891"/>
              <a:gd name="connsiteX4" fmla="*/ 0 w 2773806"/>
              <a:gd name="connsiteY4" fmla="*/ 0 h 1091891"/>
              <a:gd name="connsiteX0" fmla="*/ 2773806 w 2865246"/>
              <a:gd name="connsiteY0" fmla="*/ 0 h 1091891"/>
              <a:gd name="connsiteX1" fmla="*/ 2773806 w 2865246"/>
              <a:gd name="connsiteY1" fmla="*/ 1091891 h 1091891"/>
              <a:gd name="connsiteX2" fmla="*/ 0 w 2865246"/>
              <a:gd name="connsiteY2" fmla="*/ 1091891 h 1091891"/>
              <a:gd name="connsiteX3" fmla="*/ 0 w 2865246"/>
              <a:gd name="connsiteY3" fmla="*/ 0 h 1091891"/>
              <a:gd name="connsiteX4" fmla="*/ 2865246 w 2865246"/>
              <a:gd name="connsiteY4" fmla="*/ 91440 h 1091891"/>
              <a:gd name="connsiteX0" fmla="*/ 2773806 w 2773806"/>
              <a:gd name="connsiteY0" fmla="*/ 0 h 1091891"/>
              <a:gd name="connsiteX1" fmla="*/ 2773806 w 2773806"/>
              <a:gd name="connsiteY1" fmla="*/ 1091891 h 1091891"/>
              <a:gd name="connsiteX2" fmla="*/ 0 w 2773806"/>
              <a:gd name="connsiteY2" fmla="*/ 1091891 h 1091891"/>
              <a:gd name="connsiteX3" fmla="*/ 0 w 2773806"/>
              <a:gd name="connsiteY3" fmla="*/ 0 h 1091891"/>
              <a:gd name="connsiteX0" fmla="*/ 2773806 w 2773806"/>
              <a:gd name="connsiteY0" fmla="*/ 1091891 h 1091891"/>
              <a:gd name="connsiteX1" fmla="*/ 0 w 2773806"/>
              <a:gd name="connsiteY1" fmla="*/ 1091891 h 1091891"/>
              <a:gd name="connsiteX2" fmla="*/ 0 w 2773806"/>
              <a:gd name="connsiteY2" fmla="*/ 0 h 1091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3806" h="1091891">
                <a:moveTo>
                  <a:pt x="2773806" y="1091891"/>
                </a:moveTo>
                <a:lnTo>
                  <a:pt x="0" y="1091891"/>
                </a:lnTo>
                <a:lnTo>
                  <a:pt x="0" y="0"/>
                </a:ln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40" name="Rectangle 238">
            <a:extLst>
              <a:ext uri="{FF2B5EF4-FFF2-40B4-BE49-F238E27FC236}">
                <a16:creationId xmlns:a16="http://schemas.microsoft.com/office/drawing/2014/main" id="{CEB19A7D-3127-4B86-976F-696A9C461AC4}"/>
              </a:ext>
            </a:extLst>
          </p:cNvPr>
          <p:cNvSpPr/>
          <p:nvPr/>
        </p:nvSpPr>
        <p:spPr bwMode="auto">
          <a:xfrm flipH="1">
            <a:off x="6146275" y="3833107"/>
            <a:ext cx="2767519" cy="1141663"/>
          </a:xfrm>
          <a:custGeom>
            <a:avLst/>
            <a:gdLst>
              <a:gd name="connsiteX0" fmla="*/ 0 w 2773806"/>
              <a:gd name="connsiteY0" fmla="*/ 0 h 1091891"/>
              <a:gd name="connsiteX1" fmla="*/ 2773806 w 2773806"/>
              <a:gd name="connsiteY1" fmla="*/ 0 h 1091891"/>
              <a:gd name="connsiteX2" fmla="*/ 2773806 w 2773806"/>
              <a:gd name="connsiteY2" fmla="*/ 1091891 h 1091891"/>
              <a:gd name="connsiteX3" fmla="*/ 0 w 2773806"/>
              <a:gd name="connsiteY3" fmla="*/ 1091891 h 1091891"/>
              <a:gd name="connsiteX4" fmla="*/ 0 w 2773806"/>
              <a:gd name="connsiteY4" fmla="*/ 0 h 1091891"/>
              <a:gd name="connsiteX0" fmla="*/ 2773806 w 2865246"/>
              <a:gd name="connsiteY0" fmla="*/ 0 h 1091891"/>
              <a:gd name="connsiteX1" fmla="*/ 2773806 w 2865246"/>
              <a:gd name="connsiteY1" fmla="*/ 1091891 h 1091891"/>
              <a:gd name="connsiteX2" fmla="*/ 0 w 2865246"/>
              <a:gd name="connsiteY2" fmla="*/ 1091891 h 1091891"/>
              <a:gd name="connsiteX3" fmla="*/ 0 w 2865246"/>
              <a:gd name="connsiteY3" fmla="*/ 0 h 1091891"/>
              <a:gd name="connsiteX4" fmla="*/ 2865246 w 2865246"/>
              <a:gd name="connsiteY4" fmla="*/ 91440 h 1091891"/>
              <a:gd name="connsiteX0" fmla="*/ 2773806 w 2773806"/>
              <a:gd name="connsiteY0" fmla="*/ 0 h 1091891"/>
              <a:gd name="connsiteX1" fmla="*/ 2773806 w 2773806"/>
              <a:gd name="connsiteY1" fmla="*/ 1091891 h 1091891"/>
              <a:gd name="connsiteX2" fmla="*/ 0 w 2773806"/>
              <a:gd name="connsiteY2" fmla="*/ 1091891 h 1091891"/>
              <a:gd name="connsiteX3" fmla="*/ 0 w 2773806"/>
              <a:gd name="connsiteY3" fmla="*/ 0 h 1091891"/>
              <a:gd name="connsiteX0" fmla="*/ 2773806 w 2773806"/>
              <a:gd name="connsiteY0" fmla="*/ 1091891 h 1091891"/>
              <a:gd name="connsiteX1" fmla="*/ 0 w 2773806"/>
              <a:gd name="connsiteY1" fmla="*/ 1091891 h 1091891"/>
              <a:gd name="connsiteX2" fmla="*/ 0 w 2773806"/>
              <a:gd name="connsiteY2" fmla="*/ 0 h 1091891"/>
              <a:gd name="connsiteX0" fmla="*/ 2773806 w 2773806"/>
              <a:gd name="connsiteY0" fmla="*/ 1712312 h 1712312"/>
              <a:gd name="connsiteX1" fmla="*/ 0 w 2773806"/>
              <a:gd name="connsiteY1" fmla="*/ 1712312 h 1712312"/>
              <a:gd name="connsiteX2" fmla="*/ 12841 w 2773806"/>
              <a:gd name="connsiteY2" fmla="*/ 0 h 17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3806" h="1712312">
                <a:moveTo>
                  <a:pt x="2773806" y="1712312"/>
                </a:moveTo>
                <a:lnTo>
                  <a:pt x="0" y="1712312"/>
                </a:lnTo>
                <a:cubicBezTo>
                  <a:pt x="4280" y="1141541"/>
                  <a:pt x="8561" y="570771"/>
                  <a:pt x="12841" y="0"/>
                </a:cubicBez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ADDF3FF1-FDD7-4E27-84C6-5F4EA5A8175E}"/>
              </a:ext>
            </a:extLst>
          </p:cNvPr>
          <p:cNvSpPr/>
          <p:nvPr/>
        </p:nvSpPr>
        <p:spPr>
          <a:xfrm>
            <a:off x="3167696" y="4677847"/>
            <a:ext cx="12779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rPr>
              <a:t>Commit code</a:t>
            </a:r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23587473-233D-4D64-8C73-E4A40772200A}"/>
              </a:ext>
            </a:extLst>
          </p:cNvPr>
          <p:cNvSpPr/>
          <p:nvPr/>
        </p:nvSpPr>
        <p:spPr bwMode="auto">
          <a:xfrm>
            <a:off x="2928257" y="4844143"/>
            <a:ext cx="304800" cy="304800"/>
          </a:xfrm>
          <a:prstGeom prst="ellipse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</a:rPr>
              <a:t>1</a:t>
            </a:r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54AB858F-A845-46BC-A31A-FEB704E4E5A9}"/>
              </a:ext>
            </a:extLst>
          </p:cNvPr>
          <p:cNvSpPr/>
          <p:nvPr/>
        </p:nvSpPr>
        <p:spPr>
          <a:xfrm>
            <a:off x="7264077" y="4677847"/>
            <a:ext cx="7617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rPr>
              <a:t>Deploy</a:t>
            </a:r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2BE070F1-B852-469D-BC83-A096B82F04DB}"/>
              </a:ext>
            </a:extLst>
          </p:cNvPr>
          <p:cNvSpPr/>
          <p:nvPr/>
        </p:nvSpPr>
        <p:spPr bwMode="auto">
          <a:xfrm>
            <a:off x="7008732" y="4844143"/>
            <a:ext cx="304800" cy="304800"/>
          </a:xfrm>
          <a:prstGeom prst="ellipse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</a:rPr>
              <a:t>2</a:t>
            </a:r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06F8D20C-F816-4AE4-A366-2D0AE9CC725E}"/>
              </a:ext>
            </a:extLst>
          </p:cNvPr>
          <p:cNvSpPr/>
          <p:nvPr/>
        </p:nvSpPr>
        <p:spPr>
          <a:xfrm>
            <a:off x="4999166" y="5583446"/>
            <a:ext cx="13305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rPr>
              <a:t>SCC =&gt; CI/CD</a:t>
            </a:r>
          </a:p>
        </p:txBody>
      </p:sp>
      <p:sp useBgFill="1">
        <p:nvSpPr>
          <p:cNvPr id="264" name="Rectangle 263">
            <a:extLst>
              <a:ext uri="{FF2B5EF4-FFF2-40B4-BE49-F238E27FC236}">
                <a16:creationId xmlns:a16="http://schemas.microsoft.com/office/drawing/2014/main" id="{7F099C57-68CF-47F6-B6AC-3E3B853A3DD7}"/>
              </a:ext>
            </a:extLst>
          </p:cNvPr>
          <p:cNvSpPr/>
          <p:nvPr/>
        </p:nvSpPr>
        <p:spPr bwMode="auto">
          <a:xfrm>
            <a:off x="5065005" y="4886667"/>
            <a:ext cx="45719" cy="18961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61" name="Rectangle 3">
            <a:extLst>
              <a:ext uri="{FF2B5EF4-FFF2-40B4-BE49-F238E27FC236}">
                <a16:creationId xmlns:a16="http://schemas.microsoft.com/office/drawing/2014/main" id="{F05C3DD3-67F7-429C-BC7E-0F4131E929DB}"/>
              </a:ext>
            </a:extLst>
          </p:cNvPr>
          <p:cNvSpPr/>
          <p:nvPr/>
        </p:nvSpPr>
        <p:spPr bwMode="auto">
          <a:xfrm rot="2700000">
            <a:off x="4819687" y="4867671"/>
            <a:ext cx="213834" cy="213833"/>
          </a:xfrm>
          <a:custGeom>
            <a:avLst/>
            <a:gdLst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  <a:gd name="connsiteX3" fmla="*/ 0 w 371366"/>
              <a:gd name="connsiteY3" fmla="*/ 371366 h 371366"/>
              <a:gd name="connsiteX4" fmla="*/ 0 w 371366"/>
              <a:gd name="connsiteY4" fmla="*/ 0 h 371366"/>
              <a:gd name="connsiteX0" fmla="*/ 0 w 371366"/>
              <a:gd name="connsiteY0" fmla="*/ 371366 h 462806"/>
              <a:gd name="connsiteX1" fmla="*/ 0 w 371366"/>
              <a:gd name="connsiteY1" fmla="*/ 0 h 462806"/>
              <a:gd name="connsiteX2" fmla="*/ 371366 w 371366"/>
              <a:gd name="connsiteY2" fmla="*/ 0 h 462806"/>
              <a:gd name="connsiteX3" fmla="*/ 371366 w 371366"/>
              <a:gd name="connsiteY3" fmla="*/ 371366 h 462806"/>
              <a:gd name="connsiteX4" fmla="*/ 91440 w 371366"/>
              <a:gd name="connsiteY4" fmla="*/ 462806 h 462806"/>
              <a:gd name="connsiteX0" fmla="*/ 0 w 371366"/>
              <a:gd name="connsiteY0" fmla="*/ 0 h 462806"/>
              <a:gd name="connsiteX1" fmla="*/ 371366 w 371366"/>
              <a:gd name="connsiteY1" fmla="*/ 0 h 462806"/>
              <a:gd name="connsiteX2" fmla="*/ 371366 w 371366"/>
              <a:gd name="connsiteY2" fmla="*/ 371366 h 462806"/>
              <a:gd name="connsiteX3" fmla="*/ 91440 w 371366"/>
              <a:gd name="connsiteY3" fmla="*/ 462806 h 462806"/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1366" h="371366">
                <a:moveTo>
                  <a:pt x="0" y="0"/>
                </a:moveTo>
                <a:lnTo>
                  <a:pt x="371366" y="0"/>
                </a:lnTo>
                <a:lnTo>
                  <a:pt x="371366" y="371366"/>
                </a:ln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7857" tIns="43928" rIns="87857" bIns="43928" numCol="1" anchor="t" anchorCtr="0" compatLnSpc="1">
            <a:prstTxWarp prst="textNoShape">
              <a:avLst/>
            </a:prstTxWarp>
          </a:bodyPr>
          <a:lstStyle/>
          <a:p>
            <a:pPr defTabSz="878548">
              <a:defRPr/>
            </a:pPr>
            <a:endParaRPr lang="en-US" sz="1764" kern="0">
              <a:solidFill>
                <a:srgbClr val="505050"/>
              </a:solidFill>
              <a:latin typeface="Segoe UI Semilight"/>
            </a:endParaRPr>
          </a:p>
        </p:txBody>
      </p: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D439D525-14C2-471B-8F8D-BB6206C93477}"/>
              </a:ext>
            </a:extLst>
          </p:cNvPr>
          <p:cNvGrpSpPr/>
          <p:nvPr/>
        </p:nvGrpSpPr>
        <p:grpSpPr>
          <a:xfrm>
            <a:off x="5109328" y="4406021"/>
            <a:ext cx="1181044" cy="1181046"/>
            <a:chOff x="5109328" y="4406021"/>
            <a:chExt cx="1181044" cy="1181046"/>
          </a:xfrm>
        </p:grpSpPr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DC969BF2-DEB4-4F4A-9323-81459B60C631}"/>
                </a:ext>
              </a:extLst>
            </p:cNvPr>
            <p:cNvSpPr/>
            <p:nvPr/>
          </p:nvSpPr>
          <p:spPr bwMode="auto">
            <a:xfrm>
              <a:off x="5109328" y="4406021"/>
              <a:ext cx="1181044" cy="1181046"/>
            </a:xfrm>
            <a:prstGeom prst="ellipse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600" dirty="0"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A671ACD6-67B8-4E02-B95A-C121ED62CCB5}"/>
                </a:ext>
              </a:extLst>
            </p:cNvPr>
            <p:cNvGrpSpPr/>
            <p:nvPr/>
          </p:nvGrpSpPr>
          <p:grpSpPr>
            <a:xfrm>
              <a:off x="5312308" y="4855973"/>
              <a:ext cx="787562" cy="309916"/>
              <a:chOff x="5292451" y="4888523"/>
              <a:chExt cx="784493" cy="308708"/>
            </a:xfrm>
          </p:grpSpPr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15427ED8-8E6C-4C3B-8805-663C631FD015}"/>
                  </a:ext>
                </a:extLst>
              </p:cNvPr>
              <p:cNvGrpSpPr/>
              <p:nvPr/>
            </p:nvGrpSpPr>
            <p:grpSpPr>
              <a:xfrm>
                <a:off x="5292451" y="4895374"/>
                <a:ext cx="784493" cy="279488"/>
                <a:chOff x="5320732" y="4895374"/>
                <a:chExt cx="784493" cy="279488"/>
              </a:xfrm>
            </p:grpSpPr>
            <p:sp>
              <p:nvSpPr>
                <p:cNvPr id="247" name="Rectangle 3">
                  <a:extLst>
                    <a:ext uri="{FF2B5EF4-FFF2-40B4-BE49-F238E27FC236}">
                      <a16:creationId xmlns:a16="http://schemas.microsoft.com/office/drawing/2014/main" id="{45818C75-A524-4B63-914A-C63EC450CA87}"/>
                    </a:ext>
                  </a:extLst>
                </p:cNvPr>
                <p:cNvSpPr/>
                <p:nvPr/>
              </p:nvSpPr>
              <p:spPr bwMode="auto">
                <a:xfrm rot="18900000" flipH="1">
                  <a:off x="5320732" y="4900987"/>
                  <a:ext cx="279488" cy="268261"/>
                </a:xfrm>
                <a:custGeom>
                  <a:avLst/>
                  <a:gdLst>
                    <a:gd name="connsiteX0" fmla="*/ 0 w 371366"/>
                    <a:gd name="connsiteY0" fmla="*/ 0 h 371366"/>
                    <a:gd name="connsiteX1" fmla="*/ 371366 w 371366"/>
                    <a:gd name="connsiteY1" fmla="*/ 0 h 371366"/>
                    <a:gd name="connsiteX2" fmla="*/ 371366 w 371366"/>
                    <a:gd name="connsiteY2" fmla="*/ 371366 h 371366"/>
                    <a:gd name="connsiteX3" fmla="*/ 0 w 371366"/>
                    <a:gd name="connsiteY3" fmla="*/ 371366 h 371366"/>
                    <a:gd name="connsiteX4" fmla="*/ 0 w 371366"/>
                    <a:gd name="connsiteY4" fmla="*/ 0 h 371366"/>
                    <a:gd name="connsiteX0" fmla="*/ 0 w 371366"/>
                    <a:gd name="connsiteY0" fmla="*/ 371366 h 462806"/>
                    <a:gd name="connsiteX1" fmla="*/ 0 w 371366"/>
                    <a:gd name="connsiteY1" fmla="*/ 0 h 462806"/>
                    <a:gd name="connsiteX2" fmla="*/ 371366 w 371366"/>
                    <a:gd name="connsiteY2" fmla="*/ 0 h 462806"/>
                    <a:gd name="connsiteX3" fmla="*/ 371366 w 371366"/>
                    <a:gd name="connsiteY3" fmla="*/ 371366 h 462806"/>
                    <a:gd name="connsiteX4" fmla="*/ 91440 w 371366"/>
                    <a:gd name="connsiteY4" fmla="*/ 462806 h 462806"/>
                    <a:gd name="connsiteX0" fmla="*/ 0 w 371366"/>
                    <a:gd name="connsiteY0" fmla="*/ 0 h 462806"/>
                    <a:gd name="connsiteX1" fmla="*/ 371366 w 371366"/>
                    <a:gd name="connsiteY1" fmla="*/ 0 h 462806"/>
                    <a:gd name="connsiteX2" fmla="*/ 371366 w 371366"/>
                    <a:gd name="connsiteY2" fmla="*/ 371366 h 462806"/>
                    <a:gd name="connsiteX3" fmla="*/ 91440 w 371366"/>
                    <a:gd name="connsiteY3" fmla="*/ 462806 h 462806"/>
                    <a:gd name="connsiteX0" fmla="*/ 0 w 371366"/>
                    <a:gd name="connsiteY0" fmla="*/ 0 h 371366"/>
                    <a:gd name="connsiteX1" fmla="*/ 371366 w 371366"/>
                    <a:gd name="connsiteY1" fmla="*/ 0 h 371366"/>
                    <a:gd name="connsiteX2" fmla="*/ 371366 w 371366"/>
                    <a:gd name="connsiteY2" fmla="*/ 371366 h 371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71366" h="371366">
                      <a:moveTo>
                        <a:pt x="0" y="0"/>
                      </a:moveTo>
                      <a:lnTo>
                        <a:pt x="371366" y="0"/>
                      </a:lnTo>
                      <a:lnTo>
                        <a:pt x="371366" y="371366"/>
                      </a:lnTo>
                    </a:path>
                  </a:pathLst>
                </a:custGeom>
                <a:noFill/>
                <a:ln w="44450" cap="rnd">
                  <a:solidFill>
                    <a:schemeClr val="bg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7857" tIns="43928" rIns="87857" bIns="43928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78548">
                    <a:defRPr/>
                  </a:pPr>
                  <a:endParaRPr lang="en-US" sz="1764" kern="0">
                    <a:solidFill>
                      <a:srgbClr val="505050"/>
                    </a:solidFill>
                    <a:latin typeface="Segoe UI Semilight"/>
                  </a:endParaRPr>
                </a:p>
              </p:txBody>
            </p:sp>
            <p:sp>
              <p:nvSpPr>
                <p:cNvPr id="248" name="Rectangle 3">
                  <a:extLst>
                    <a:ext uri="{FF2B5EF4-FFF2-40B4-BE49-F238E27FC236}">
                      <a16:creationId xmlns:a16="http://schemas.microsoft.com/office/drawing/2014/main" id="{FB043236-2181-4E10-94D7-77DE4ED76B39}"/>
                    </a:ext>
                  </a:extLst>
                </p:cNvPr>
                <p:cNvSpPr/>
                <p:nvPr/>
              </p:nvSpPr>
              <p:spPr bwMode="auto">
                <a:xfrm rot="2700000">
                  <a:off x="5831351" y="4900987"/>
                  <a:ext cx="279488" cy="268261"/>
                </a:xfrm>
                <a:custGeom>
                  <a:avLst/>
                  <a:gdLst>
                    <a:gd name="connsiteX0" fmla="*/ 0 w 371366"/>
                    <a:gd name="connsiteY0" fmla="*/ 0 h 371366"/>
                    <a:gd name="connsiteX1" fmla="*/ 371366 w 371366"/>
                    <a:gd name="connsiteY1" fmla="*/ 0 h 371366"/>
                    <a:gd name="connsiteX2" fmla="*/ 371366 w 371366"/>
                    <a:gd name="connsiteY2" fmla="*/ 371366 h 371366"/>
                    <a:gd name="connsiteX3" fmla="*/ 0 w 371366"/>
                    <a:gd name="connsiteY3" fmla="*/ 371366 h 371366"/>
                    <a:gd name="connsiteX4" fmla="*/ 0 w 371366"/>
                    <a:gd name="connsiteY4" fmla="*/ 0 h 371366"/>
                    <a:gd name="connsiteX0" fmla="*/ 0 w 371366"/>
                    <a:gd name="connsiteY0" fmla="*/ 371366 h 462806"/>
                    <a:gd name="connsiteX1" fmla="*/ 0 w 371366"/>
                    <a:gd name="connsiteY1" fmla="*/ 0 h 462806"/>
                    <a:gd name="connsiteX2" fmla="*/ 371366 w 371366"/>
                    <a:gd name="connsiteY2" fmla="*/ 0 h 462806"/>
                    <a:gd name="connsiteX3" fmla="*/ 371366 w 371366"/>
                    <a:gd name="connsiteY3" fmla="*/ 371366 h 462806"/>
                    <a:gd name="connsiteX4" fmla="*/ 91440 w 371366"/>
                    <a:gd name="connsiteY4" fmla="*/ 462806 h 462806"/>
                    <a:gd name="connsiteX0" fmla="*/ 0 w 371366"/>
                    <a:gd name="connsiteY0" fmla="*/ 0 h 462806"/>
                    <a:gd name="connsiteX1" fmla="*/ 371366 w 371366"/>
                    <a:gd name="connsiteY1" fmla="*/ 0 h 462806"/>
                    <a:gd name="connsiteX2" fmla="*/ 371366 w 371366"/>
                    <a:gd name="connsiteY2" fmla="*/ 371366 h 462806"/>
                    <a:gd name="connsiteX3" fmla="*/ 91440 w 371366"/>
                    <a:gd name="connsiteY3" fmla="*/ 462806 h 462806"/>
                    <a:gd name="connsiteX0" fmla="*/ 0 w 371366"/>
                    <a:gd name="connsiteY0" fmla="*/ 0 h 371366"/>
                    <a:gd name="connsiteX1" fmla="*/ 371366 w 371366"/>
                    <a:gd name="connsiteY1" fmla="*/ 0 h 371366"/>
                    <a:gd name="connsiteX2" fmla="*/ 371366 w 371366"/>
                    <a:gd name="connsiteY2" fmla="*/ 371366 h 371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71366" h="371366">
                      <a:moveTo>
                        <a:pt x="0" y="0"/>
                      </a:moveTo>
                      <a:lnTo>
                        <a:pt x="371366" y="0"/>
                      </a:lnTo>
                      <a:lnTo>
                        <a:pt x="371366" y="371366"/>
                      </a:lnTo>
                    </a:path>
                  </a:pathLst>
                </a:custGeom>
                <a:noFill/>
                <a:ln w="44450" cap="rnd">
                  <a:solidFill>
                    <a:schemeClr val="bg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7857" tIns="43928" rIns="87857" bIns="43928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78548">
                    <a:defRPr/>
                  </a:pPr>
                  <a:endParaRPr lang="en-US" sz="1764" kern="0">
                    <a:solidFill>
                      <a:srgbClr val="505050"/>
                    </a:solidFill>
                    <a:latin typeface="Segoe UI Semilight"/>
                  </a:endParaRPr>
                </a:p>
              </p:txBody>
            </p:sp>
          </p:grpSp>
          <p:grpSp>
            <p:nvGrpSpPr>
              <p:cNvPr id="255" name="Group 254">
                <a:extLst>
                  <a:ext uri="{FF2B5EF4-FFF2-40B4-BE49-F238E27FC236}">
                    <a16:creationId xmlns:a16="http://schemas.microsoft.com/office/drawing/2014/main" id="{1B86598B-6B67-470B-9666-F2E71521E8F7}"/>
                  </a:ext>
                </a:extLst>
              </p:cNvPr>
              <p:cNvGrpSpPr/>
              <p:nvPr/>
            </p:nvGrpSpPr>
            <p:grpSpPr>
              <a:xfrm>
                <a:off x="5534037" y="4921841"/>
                <a:ext cx="311090" cy="237256"/>
                <a:chOff x="5505901" y="4921841"/>
                <a:chExt cx="420364" cy="237256"/>
              </a:xfrm>
            </p:grpSpPr>
            <p:cxnSp>
              <p:nvCxnSpPr>
                <p:cNvPr id="251" name="Straight Connector 250">
                  <a:extLst>
                    <a:ext uri="{FF2B5EF4-FFF2-40B4-BE49-F238E27FC236}">
                      <a16:creationId xmlns:a16="http://schemas.microsoft.com/office/drawing/2014/main" id="{C51F0CA9-5E10-466E-85D7-53E2239CBD2A}"/>
                    </a:ext>
                  </a:extLst>
                </p:cNvPr>
                <p:cNvCxnSpPr/>
                <p:nvPr/>
              </p:nvCxnSpPr>
              <p:spPr>
                <a:xfrm>
                  <a:off x="5505901" y="4921841"/>
                  <a:ext cx="420364" cy="0"/>
                </a:xfrm>
                <a:prstGeom prst="line">
                  <a:avLst/>
                </a:prstGeom>
                <a:ln w="19050" cap="rnd">
                  <a:solidFill>
                    <a:schemeClr val="bg1">
                      <a:alpha val="6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2" name="Straight Connector 251">
                  <a:extLst>
                    <a:ext uri="{FF2B5EF4-FFF2-40B4-BE49-F238E27FC236}">
                      <a16:creationId xmlns:a16="http://schemas.microsoft.com/office/drawing/2014/main" id="{C6F53E33-ED6A-4EF3-9ECF-5528B9A30439}"/>
                    </a:ext>
                  </a:extLst>
                </p:cNvPr>
                <p:cNvCxnSpPr/>
                <p:nvPr/>
              </p:nvCxnSpPr>
              <p:spPr>
                <a:xfrm>
                  <a:off x="5505901" y="5040469"/>
                  <a:ext cx="420364" cy="0"/>
                </a:xfrm>
                <a:prstGeom prst="line">
                  <a:avLst/>
                </a:prstGeom>
                <a:ln w="19050" cap="rnd">
                  <a:solidFill>
                    <a:schemeClr val="bg1">
                      <a:alpha val="6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" name="Straight Connector 252">
                  <a:extLst>
                    <a:ext uri="{FF2B5EF4-FFF2-40B4-BE49-F238E27FC236}">
                      <a16:creationId xmlns:a16="http://schemas.microsoft.com/office/drawing/2014/main" id="{5522177D-68FB-48E7-82A6-8A95EA945D88}"/>
                    </a:ext>
                  </a:extLst>
                </p:cNvPr>
                <p:cNvCxnSpPr/>
                <p:nvPr/>
              </p:nvCxnSpPr>
              <p:spPr>
                <a:xfrm>
                  <a:off x="5505901" y="5159097"/>
                  <a:ext cx="420364" cy="0"/>
                </a:xfrm>
                <a:prstGeom prst="line">
                  <a:avLst/>
                </a:prstGeom>
                <a:ln w="19050" cap="rnd">
                  <a:solidFill>
                    <a:schemeClr val="bg1">
                      <a:alpha val="6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98CB367B-C0CE-4D85-BAF9-E94D52DCBAA3}"/>
                  </a:ext>
                </a:extLst>
              </p:cNvPr>
              <p:cNvSpPr/>
              <p:nvPr/>
            </p:nvSpPr>
            <p:spPr bwMode="auto">
              <a:xfrm>
                <a:off x="5560646" y="4888523"/>
                <a:ext cx="78154" cy="78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 dirty="0"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F90E6F63-9A3E-4905-8AED-0B29AB9E1CA2}"/>
                  </a:ext>
                </a:extLst>
              </p:cNvPr>
              <p:cNvSpPr/>
              <p:nvPr/>
            </p:nvSpPr>
            <p:spPr bwMode="auto">
              <a:xfrm>
                <a:off x="5716954" y="5001846"/>
                <a:ext cx="78154" cy="78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 dirty="0"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C64E237C-B1FC-4F60-92B5-DD65243CA197}"/>
                  </a:ext>
                </a:extLst>
              </p:cNvPr>
              <p:cNvSpPr/>
              <p:nvPr/>
            </p:nvSpPr>
            <p:spPr bwMode="auto">
              <a:xfrm>
                <a:off x="5627077" y="5119077"/>
                <a:ext cx="78154" cy="78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 dirty="0"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</p:grpSp>
      </p:grpSp>
      <p:sp useBgFill="1">
        <p:nvSpPr>
          <p:cNvPr id="265" name="Rectangle 264">
            <a:extLst>
              <a:ext uri="{FF2B5EF4-FFF2-40B4-BE49-F238E27FC236}">
                <a16:creationId xmlns:a16="http://schemas.microsoft.com/office/drawing/2014/main" id="{8CECC043-9187-4355-97B5-BA979A960A29}"/>
              </a:ext>
            </a:extLst>
          </p:cNvPr>
          <p:cNvSpPr/>
          <p:nvPr/>
        </p:nvSpPr>
        <p:spPr bwMode="auto">
          <a:xfrm rot="16200000">
            <a:off x="8877924" y="3762161"/>
            <a:ext cx="45719" cy="18961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62" name="Rectangle 3">
            <a:extLst>
              <a:ext uri="{FF2B5EF4-FFF2-40B4-BE49-F238E27FC236}">
                <a16:creationId xmlns:a16="http://schemas.microsoft.com/office/drawing/2014/main" id="{B27A7620-66E5-4568-813E-DEA35B47677F}"/>
              </a:ext>
            </a:extLst>
          </p:cNvPr>
          <p:cNvSpPr/>
          <p:nvPr/>
        </p:nvSpPr>
        <p:spPr bwMode="auto">
          <a:xfrm rot="18900000">
            <a:off x="8797040" y="3912051"/>
            <a:ext cx="213834" cy="213833"/>
          </a:xfrm>
          <a:custGeom>
            <a:avLst/>
            <a:gdLst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  <a:gd name="connsiteX3" fmla="*/ 0 w 371366"/>
              <a:gd name="connsiteY3" fmla="*/ 371366 h 371366"/>
              <a:gd name="connsiteX4" fmla="*/ 0 w 371366"/>
              <a:gd name="connsiteY4" fmla="*/ 0 h 371366"/>
              <a:gd name="connsiteX0" fmla="*/ 0 w 371366"/>
              <a:gd name="connsiteY0" fmla="*/ 371366 h 462806"/>
              <a:gd name="connsiteX1" fmla="*/ 0 w 371366"/>
              <a:gd name="connsiteY1" fmla="*/ 0 h 462806"/>
              <a:gd name="connsiteX2" fmla="*/ 371366 w 371366"/>
              <a:gd name="connsiteY2" fmla="*/ 0 h 462806"/>
              <a:gd name="connsiteX3" fmla="*/ 371366 w 371366"/>
              <a:gd name="connsiteY3" fmla="*/ 371366 h 462806"/>
              <a:gd name="connsiteX4" fmla="*/ 91440 w 371366"/>
              <a:gd name="connsiteY4" fmla="*/ 462806 h 462806"/>
              <a:gd name="connsiteX0" fmla="*/ 0 w 371366"/>
              <a:gd name="connsiteY0" fmla="*/ 0 h 462806"/>
              <a:gd name="connsiteX1" fmla="*/ 371366 w 371366"/>
              <a:gd name="connsiteY1" fmla="*/ 0 h 462806"/>
              <a:gd name="connsiteX2" fmla="*/ 371366 w 371366"/>
              <a:gd name="connsiteY2" fmla="*/ 371366 h 462806"/>
              <a:gd name="connsiteX3" fmla="*/ 91440 w 371366"/>
              <a:gd name="connsiteY3" fmla="*/ 462806 h 462806"/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1366" h="371366">
                <a:moveTo>
                  <a:pt x="0" y="0"/>
                </a:moveTo>
                <a:lnTo>
                  <a:pt x="371366" y="0"/>
                </a:lnTo>
                <a:lnTo>
                  <a:pt x="371366" y="371366"/>
                </a:ln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7857" tIns="43928" rIns="87857" bIns="43928" numCol="1" anchor="t" anchorCtr="0" compatLnSpc="1">
            <a:prstTxWarp prst="textNoShape">
              <a:avLst/>
            </a:prstTxWarp>
          </a:bodyPr>
          <a:lstStyle/>
          <a:p>
            <a:pPr defTabSz="878548">
              <a:defRPr/>
            </a:pPr>
            <a:endParaRPr lang="en-US" sz="1764" kern="0">
              <a:solidFill>
                <a:srgbClr val="505050"/>
              </a:soli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538250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4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1011E-6 2.17885E-7 L -1.21011E-6 0.04358 " pathEditMode="relative" rAng="0" ptsTypes="AA">
                                      <p:cBhvr>
                                        <p:cTn id="26" dur="500" spd="-100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75E-6 7.40741E-7 L -3.75E-6 0.04352 " pathEditMode="relative" rAng="0" ptsTypes="AA">
                                      <p:cBhvr>
                                        <p:cTn id="31" dur="500" spd="-100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6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21011E-6 2.17885E-7 L -1.21011E-6 0.04358 " pathEditMode="relative" rAng="0" ptsTypes="AA">
                                      <p:cBhvr>
                                        <p:cTn id="36" dur="500" spd="-100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4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0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4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9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6" presetClass="entr" presetSubtype="3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2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0" animBg="1"/>
      <p:bldP spid="204" grpId="0" animBg="1"/>
      <p:bldP spid="207" grpId="0"/>
      <p:bldP spid="235" grpId="0" animBg="1"/>
      <p:bldP spid="239" grpId="0" animBg="1"/>
      <p:bldP spid="240" grpId="0" animBg="1"/>
      <p:bldP spid="242" grpId="0"/>
      <p:bldP spid="244" grpId="0" animBg="1"/>
      <p:bldP spid="245" grpId="0"/>
      <p:bldP spid="246" grpId="0" animBg="1"/>
      <p:bldP spid="260" grpId="0"/>
      <p:bldP spid="264" grpId="0" animBg="1"/>
      <p:bldP spid="261" grpId="0" animBg="1"/>
      <p:bldP spid="265" grpId="0" animBg="1"/>
      <p:bldP spid="26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ounded Rectangle 5">
            <a:extLst>
              <a:ext uri="{FF2B5EF4-FFF2-40B4-BE49-F238E27FC236}">
                <a16:creationId xmlns:a16="http://schemas.microsoft.com/office/drawing/2014/main" id="{EEF77EDC-E0F2-4461-8A34-213CAA2A328C}"/>
              </a:ext>
            </a:extLst>
          </p:cNvPr>
          <p:cNvSpPr/>
          <p:nvPr/>
        </p:nvSpPr>
        <p:spPr>
          <a:xfrm>
            <a:off x="4563626" y="3415109"/>
            <a:ext cx="3043926" cy="55399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err="1">
                <a:gradFill>
                  <a:gsLst>
                    <a:gs pos="40075">
                      <a:schemeClr val="bg1"/>
                    </a:gs>
                    <a:gs pos="31000">
                      <a:schemeClr val="bg1"/>
                    </a:gs>
                  </a:gsLst>
                  <a:lin ang="5400000" scaled="0"/>
                </a:gradFill>
                <a:latin typeface="+mj-lt"/>
              </a:rPr>
              <a:t>MyWebApi</a:t>
            </a:r>
            <a:br>
              <a:rPr lang="en-US" sz="1700" dirty="0">
                <a:gradFill>
                  <a:gsLst>
                    <a:gs pos="40075">
                      <a:schemeClr val="bg1"/>
                    </a:gs>
                    <a:gs pos="31000">
                      <a:schemeClr val="bg1"/>
                    </a:gs>
                  </a:gsLst>
                  <a:lin ang="5400000" scaled="0"/>
                </a:gradFill>
                <a:latin typeface="+mj-lt"/>
              </a:rPr>
            </a:br>
            <a:r>
              <a:rPr lang="en-US" sz="1200" b="1" dirty="0">
                <a:gradFill>
                  <a:gsLst>
                    <a:gs pos="40075">
                      <a:schemeClr val="bg1"/>
                    </a:gs>
                    <a:gs pos="31000">
                      <a:schemeClr val="bg1"/>
                    </a:gs>
                  </a:gsLst>
                  <a:lin ang="5400000" scaled="0"/>
                </a:gradFill>
              </a:rPr>
              <a:t>(Susie’s version)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2483803-048E-44D0-8045-B28D1A6C3392}"/>
              </a:ext>
            </a:extLst>
          </p:cNvPr>
          <p:cNvSpPr txBox="1"/>
          <p:nvPr/>
        </p:nvSpPr>
        <p:spPr>
          <a:xfrm>
            <a:off x="682772" y="2139068"/>
            <a:ext cx="282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gradFill>
                  <a:gsLst>
                    <a:gs pos="40075">
                      <a:schemeClr val="accent2"/>
                    </a:gs>
                    <a:gs pos="30000">
                      <a:schemeClr val="accent2"/>
                    </a:gs>
                  </a:gsLst>
                  <a:lin ang="5400000" scaled="0"/>
                </a:gradFill>
              </a:rPr>
              <a:t>http://myapp.aksapps.io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67D45E-24DC-4F3B-B86A-418D2A932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Collaborate within a development team</a:t>
            </a:r>
            <a:endParaRPr lang="en-US" dirty="0"/>
          </a:p>
        </p:txBody>
      </p:sp>
      <p:sp>
        <p:nvSpPr>
          <p:cNvPr id="24" name="Rounded Rectangle 5">
            <a:extLst>
              <a:ext uri="{FF2B5EF4-FFF2-40B4-BE49-F238E27FC236}">
                <a16:creationId xmlns:a16="http://schemas.microsoft.com/office/drawing/2014/main" id="{140B1A64-1E7F-4855-98EC-2A2BC893B876}"/>
              </a:ext>
            </a:extLst>
          </p:cNvPr>
          <p:cNvSpPr/>
          <p:nvPr/>
        </p:nvSpPr>
        <p:spPr>
          <a:xfrm>
            <a:off x="572756" y="3415109"/>
            <a:ext cx="3043926" cy="55399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atin typeface="+mj-lt"/>
              </a:rPr>
              <a:t>WebFrontEnd</a:t>
            </a:r>
            <a:endParaRPr lang="en-US" sz="1800" dirty="0">
              <a:latin typeface="+mj-lt"/>
            </a:endParaRPr>
          </a:p>
        </p:txBody>
      </p:sp>
      <p:sp>
        <p:nvSpPr>
          <p:cNvPr id="25" name="Rounded Rectangle 5">
            <a:extLst>
              <a:ext uri="{FF2B5EF4-FFF2-40B4-BE49-F238E27FC236}">
                <a16:creationId xmlns:a16="http://schemas.microsoft.com/office/drawing/2014/main" id="{D207D113-9898-492D-9391-A39E9D277CED}"/>
              </a:ext>
            </a:extLst>
          </p:cNvPr>
          <p:cNvSpPr/>
          <p:nvPr/>
        </p:nvSpPr>
        <p:spPr>
          <a:xfrm>
            <a:off x="4563626" y="3415109"/>
            <a:ext cx="3043926" cy="55399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atin typeface="+mj-lt"/>
              </a:rPr>
              <a:t>EmployeeSearch</a:t>
            </a:r>
            <a:endParaRPr lang="en-US" sz="1800" dirty="0">
              <a:latin typeface="+mj-lt"/>
            </a:endParaRPr>
          </a:p>
        </p:txBody>
      </p:sp>
      <p:sp>
        <p:nvSpPr>
          <p:cNvPr id="26" name="Rounded Rectangle 5">
            <a:extLst>
              <a:ext uri="{FF2B5EF4-FFF2-40B4-BE49-F238E27FC236}">
                <a16:creationId xmlns:a16="http://schemas.microsoft.com/office/drawing/2014/main" id="{F6025440-CDC9-475A-BB90-E4302A3C9350}"/>
              </a:ext>
            </a:extLst>
          </p:cNvPr>
          <p:cNvSpPr/>
          <p:nvPr/>
        </p:nvSpPr>
        <p:spPr>
          <a:xfrm>
            <a:off x="8554496" y="3415109"/>
            <a:ext cx="3043926" cy="55399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atin typeface="+mj-lt"/>
              </a:rPr>
              <a:t>MyWebApi</a:t>
            </a:r>
            <a:endParaRPr lang="en-US" sz="1800" dirty="0">
              <a:latin typeface="+mj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DCBDED9-8D6A-4C55-8087-242BDFF1556B}"/>
              </a:ext>
            </a:extLst>
          </p:cNvPr>
          <p:cNvGrpSpPr/>
          <p:nvPr/>
        </p:nvGrpSpPr>
        <p:grpSpPr>
          <a:xfrm>
            <a:off x="3720998" y="3574947"/>
            <a:ext cx="710325" cy="213834"/>
            <a:chOff x="3720998" y="3574947"/>
            <a:chExt cx="710325" cy="213834"/>
          </a:xfrm>
        </p:grpSpPr>
        <p:sp>
          <p:nvSpPr>
            <p:cNvPr id="27" name="Rectangle 3">
              <a:extLst>
                <a:ext uri="{FF2B5EF4-FFF2-40B4-BE49-F238E27FC236}">
                  <a16:creationId xmlns:a16="http://schemas.microsoft.com/office/drawing/2014/main" id="{D751C02E-7ECB-4EDB-BF82-A08BD8A6B3FC}"/>
                </a:ext>
              </a:extLst>
            </p:cNvPr>
            <p:cNvSpPr/>
            <p:nvPr/>
          </p:nvSpPr>
          <p:spPr bwMode="auto">
            <a:xfrm rot="2700000">
              <a:off x="4194643" y="3574947"/>
              <a:ext cx="213834" cy="213833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31877EC-CBA8-4FA3-971F-07DE553997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20998" y="3681863"/>
              <a:ext cx="710325" cy="0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sp>
          <p:nvSpPr>
            <p:cNvPr id="29" name="Rectangle 3">
              <a:extLst>
                <a:ext uri="{FF2B5EF4-FFF2-40B4-BE49-F238E27FC236}">
                  <a16:creationId xmlns:a16="http://schemas.microsoft.com/office/drawing/2014/main" id="{3693A408-A58F-43B9-850A-B580FE2A854E}"/>
                </a:ext>
              </a:extLst>
            </p:cNvPr>
            <p:cNvSpPr/>
            <p:nvPr/>
          </p:nvSpPr>
          <p:spPr bwMode="auto">
            <a:xfrm rot="18900000" flipH="1">
              <a:off x="3761506" y="3574947"/>
              <a:ext cx="213834" cy="213833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C30C562-50CC-443B-ABDD-8540AE7DEF42}"/>
              </a:ext>
            </a:extLst>
          </p:cNvPr>
          <p:cNvGrpSpPr/>
          <p:nvPr/>
        </p:nvGrpSpPr>
        <p:grpSpPr>
          <a:xfrm>
            <a:off x="7701820" y="3586670"/>
            <a:ext cx="710325" cy="213834"/>
            <a:chOff x="3720998" y="3574947"/>
            <a:chExt cx="710325" cy="213834"/>
          </a:xfrm>
        </p:grpSpPr>
        <p:sp>
          <p:nvSpPr>
            <p:cNvPr id="32" name="Rectangle 3">
              <a:extLst>
                <a:ext uri="{FF2B5EF4-FFF2-40B4-BE49-F238E27FC236}">
                  <a16:creationId xmlns:a16="http://schemas.microsoft.com/office/drawing/2014/main" id="{C2BCEA13-2D68-4356-AF62-16198E0A78DA}"/>
                </a:ext>
              </a:extLst>
            </p:cNvPr>
            <p:cNvSpPr/>
            <p:nvPr/>
          </p:nvSpPr>
          <p:spPr bwMode="auto">
            <a:xfrm rot="2700000">
              <a:off x="4194643" y="3574947"/>
              <a:ext cx="213834" cy="213833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9356F89-1F38-46F9-BC7E-DB56D2464F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20998" y="3681863"/>
              <a:ext cx="710325" cy="0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sp>
          <p:nvSpPr>
            <p:cNvPr id="34" name="Rectangle 3">
              <a:extLst>
                <a:ext uri="{FF2B5EF4-FFF2-40B4-BE49-F238E27FC236}">
                  <a16:creationId xmlns:a16="http://schemas.microsoft.com/office/drawing/2014/main" id="{F1EAD7B0-BB52-4DD1-9F3A-FBF10CED4366}"/>
                </a:ext>
              </a:extLst>
            </p:cNvPr>
            <p:cNvSpPr/>
            <p:nvPr/>
          </p:nvSpPr>
          <p:spPr bwMode="auto">
            <a:xfrm rot="18900000" flipH="1">
              <a:off x="3761506" y="3574947"/>
              <a:ext cx="213834" cy="213833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8B21E39-CBD0-4B6C-A8DB-CED76D0811CB}"/>
              </a:ext>
            </a:extLst>
          </p:cNvPr>
          <p:cNvGrpSpPr/>
          <p:nvPr/>
        </p:nvGrpSpPr>
        <p:grpSpPr>
          <a:xfrm rot="5400000">
            <a:off x="1684532" y="2834721"/>
            <a:ext cx="710325" cy="213834"/>
            <a:chOff x="3720998" y="3574947"/>
            <a:chExt cx="710325" cy="213834"/>
          </a:xfrm>
        </p:grpSpPr>
        <p:sp>
          <p:nvSpPr>
            <p:cNvPr id="36" name="Rectangle 3">
              <a:extLst>
                <a:ext uri="{FF2B5EF4-FFF2-40B4-BE49-F238E27FC236}">
                  <a16:creationId xmlns:a16="http://schemas.microsoft.com/office/drawing/2014/main" id="{E98F44D1-F9F8-4945-8E82-91D90E2309E1}"/>
                </a:ext>
              </a:extLst>
            </p:cNvPr>
            <p:cNvSpPr/>
            <p:nvPr/>
          </p:nvSpPr>
          <p:spPr bwMode="auto">
            <a:xfrm rot="2700000">
              <a:off x="4194643" y="3574947"/>
              <a:ext cx="213834" cy="213833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DA6B7D3-C567-4ACF-AA13-CEF64D46626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20998" y="3681863"/>
              <a:ext cx="710325" cy="0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97811932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71">
            <a:extLst>
              <a:ext uri="{FF2B5EF4-FFF2-40B4-BE49-F238E27FC236}">
                <a16:creationId xmlns:a16="http://schemas.microsoft.com/office/drawing/2014/main" id="{72483803-048E-44D0-8045-B28D1A6C3392}"/>
              </a:ext>
            </a:extLst>
          </p:cNvPr>
          <p:cNvSpPr txBox="1"/>
          <p:nvPr/>
        </p:nvSpPr>
        <p:spPr>
          <a:xfrm>
            <a:off x="682772" y="2139068"/>
            <a:ext cx="282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gradFill>
                  <a:gsLst>
                    <a:gs pos="40075">
                      <a:schemeClr val="accent2"/>
                    </a:gs>
                    <a:gs pos="30000">
                      <a:schemeClr val="accent2"/>
                    </a:gs>
                  </a:gsLst>
                  <a:lin ang="5400000" scaled="0"/>
                </a:gradFill>
              </a:rPr>
              <a:t>http://myapp.aksapps.io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67D45E-24DC-4F3B-B86A-418D2A932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Collaborate within a development team</a:t>
            </a:r>
            <a:endParaRPr lang="en-US" dirty="0"/>
          </a:p>
        </p:txBody>
      </p:sp>
      <p:sp>
        <p:nvSpPr>
          <p:cNvPr id="24" name="Rounded Rectangle 5">
            <a:extLst>
              <a:ext uri="{FF2B5EF4-FFF2-40B4-BE49-F238E27FC236}">
                <a16:creationId xmlns:a16="http://schemas.microsoft.com/office/drawing/2014/main" id="{140B1A64-1E7F-4855-98EC-2A2BC893B876}"/>
              </a:ext>
            </a:extLst>
          </p:cNvPr>
          <p:cNvSpPr/>
          <p:nvPr/>
        </p:nvSpPr>
        <p:spPr>
          <a:xfrm>
            <a:off x="572756" y="3415109"/>
            <a:ext cx="3043926" cy="55399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gradFill>
                  <a:gsLst>
                    <a:gs pos="40075">
                      <a:schemeClr val="bg1"/>
                    </a:gs>
                    <a:gs pos="31000">
                      <a:schemeClr val="bg1"/>
                    </a:gs>
                  </a:gsLst>
                  <a:lin ang="5400000" scaled="0"/>
                </a:gradFill>
                <a:latin typeface="+mj-lt"/>
              </a:rPr>
              <a:t>WebFrontEnd</a:t>
            </a:r>
            <a:endParaRPr lang="en-US" sz="1800" dirty="0">
              <a:gradFill>
                <a:gsLst>
                  <a:gs pos="40075">
                    <a:schemeClr val="bg1"/>
                  </a:gs>
                  <a:gs pos="31000">
                    <a:schemeClr val="bg1"/>
                  </a:gs>
                </a:gsLst>
                <a:lin ang="5400000" scaled="0"/>
              </a:gradFill>
              <a:latin typeface="+mj-lt"/>
            </a:endParaRPr>
          </a:p>
        </p:txBody>
      </p:sp>
      <p:sp>
        <p:nvSpPr>
          <p:cNvPr id="25" name="Rounded Rectangle 5">
            <a:extLst>
              <a:ext uri="{FF2B5EF4-FFF2-40B4-BE49-F238E27FC236}">
                <a16:creationId xmlns:a16="http://schemas.microsoft.com/office/drawing/2014/main" id="{D207D113-9898-492D-9391-A39E9D277CED}"/>
              </a:ext>
            </a:extLst>
          </p:cNvPr>
          <p:cNvSpPr/>
          <p:nvPr/>
        </p:nvSpPr>
        <p:spPr>
          <a:xfrm>
            <a:off x="4563626" y="3415109"/>
            <a:ext cx="3043926" cy="55399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gradFill>
                  <a:gsLst>
                    <a:gs pos="40075">
                      <a:schemeClr val="bg1"/>
                    </a:gs>
                    <a:gs pos="31000">
                      <a:schemeClr val="bg1"/>
                    </a:gs>
                  </a:gsLst>
                  <a:lin ang="5400000" scaled="0"/>
                </a:gradFill>
                <a:latin typeface="+mj-lt"/>
              </a:rPr>
              <a:t>EmployeeSearch</a:t>
            </a:r>
            <a:endParaRPr lang="en-US" sz="1800" dirty="0">
              <a:gradFill>
                <a:gsLst>
                  <a:gs pos="40075">
                    <a:schemeClr val="bg1"/>
                  </a:gs>
                  <a:gs pos="31000">
                    <a:schemeClr val="bg1"/>
                  </a:gs>
                </a:gsLst>
                <a:lin ang="5400000" scaled="0"/>
              </a:gradFill>
              <a:latin typeface="+mj-lt"/>
            </a:endParaRPr>
          </a:p>
        </p:txBody>
      </p:sp>
      <p:sp>
        <p:nvSpPr>
          <p:cNvPr id="26" name="Rounded Rectangle 5">
            <a:extLst>
              <a:ext uri="{FF2B5EF4-FFF2-40B4-BE49-F238E27FC236}">
                <a16:creationId xmlns:a16="http://schemas.microsoft.com/office/drawing/2014/main" id="{F6025440-CDC9-475A-BB90-E4302A3C9350}"/>
              </a:ext>
            </a:extLst>
          </p:cNvPr>
          <p:cNvSpPr/>
          <p:nvPr/>
        </p:nvSpPr>
        <p:spPr>
          <a:xfrm>
            <a:off x="8554496" y="3415109"/>
            <a:ext cx="3043926" cy="55399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gradFill>
                  <a:gsLst>
                    <a:gs pos="40075">
                      <a:schemeClr val="bg1"/>
                    </a:gs>
                    <a:gs pos="31000">
                      <a:schemeClr val="bg1"/>
                    </a:gs>
                  </a:gsLst>
                  <a:lin ang="5400000" scaled="0"/>
                </a:gradFill>
                <a:latin typeface="+mj-lt"/>
              </a:rPr>
              <a:t>MyWebApi</a:t>
            </a:r>
            <a:endParaRPr lang="en-US" sz="1800" dirty="0">
              <a:gradFill>
                <a:gsLst>
                  <a:gs pos="40075">
                    <a:schemeClr val="bg1"/>
                  </a:gs>
                  <a:gs pos="31000">
                    <a:schemeClr val="bg1"/>
                  </a:gs>
                </a:gsLst>
                <a:lin ang="5400000" scaled="0"/>
              </a:gradFill>
              <a:latin typeface="+mj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DCBDED9-8D6A-4C55-8087-242BDFF1556B}"/>
              </a:ext>
            </a:extLst>
          </p:cNvPr>
          <p:cNvGrpSpPr/>
          <p:nvPr/>
        </p:nvGrpSpPr>
        <p:grpSpPr>
          <a:xfrm>
            <a:off x="3720998" y="3574947"/>
            <a:ext cx="710325" cy="213834"/>
            <a:chOff x="3720998" y="3574947"/>
            <a:chExt cx="710325" cy="213834"/>
          </a:xfrm>
        </p:grpSpPr>
        <p:sp>
          <p:nvSpPr>
            <p:cNvPr id="27" name="Rectangle 3">
              <a:extLst>
                <a:ext uri="{FF2B5EF4-FFF2-40B4-BE49-F238E27FC236}">
                  <a16:creationId xmlns:a16="http://schemas.microsoft.com/office/drawing/2014/main" id="{D751C02E-7ECB-4EDB-BF82-A08BD8A6B3FC}"/>
                </a:ext>
              </a:extLst>
            </p:cNvPr>
            <p:cNvSpPr/>
            <p:nvPr/>
          </p:nvSpPr>
          <p:spPr bwMode="auto">
            <a:xfrm rot="2700000">
              <a:off x="4194643" y="3574947"/>
              <a:ext cx="213834" cy="213833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31877EC-CBA8-4FA3-971F-07DE553997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20998" y="3681863"/>
              <a:ext cx="710325" cy="0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sp>
          <p:nvSpPr>
            <p:cNvPr id="29" name="Rectangle 3">
              <a:extLst>
                <a:ext uri="{FF2B5EF4-FFF2-40B4-BE49-F238E27FC236}">
                  <a16:creationId xmlns:a16="http://schemas.microsoft.com/office/drawing/2014/main" id="{3693A408-A58F-43B9-850A-B580FE2A854E}"/>
                </a:ext>
              </a:extLst>
            </p:cNvPr>
            <p:cNvSpPr/>
            <p:nvPr/>
          </p:nvSpPr>
          <p:spPr bwMode="auto">
            <a:xfrm rot="18900000" flipH="1">
              <a:off x="3761506" y="3574947"/>
              <a:ext cx="213834" cy="213833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C30C562-50CC-443B-ABDD-8540AE7DEF42}"/>
              </a:ext>
            </a:extLst>
          </p:cNvPr>
          <p:cNvGrpSpPr/>
          <p:nvPr/>
        </p:nvGrpSpPr>
        <p:grpSpPr>
          <a:xfrm>
            <a:off x="7701820" y="3586670"/>
            <a:ext cx="710325" cy="213834"/>
            <a:chOff x="3720998" y="3574947"/>
            <a:chExt cx="710325" cy="213834"/>
          </a:xfrm>
        </p:grpSpPr>
        <p:sp>
          <p:nvSpPr>
            <p:cNvPr id="32" name="Rectangle 3">
              <a:extLst>
                <a:ext uri="{FF2B5EF4-FFF2-40B4-BE49-F238E27FC236}">
                  <a16:creationId xmlns:a16="http://schemas.microsoft.com/office/drawing/2014/main" id="{C2BCEA13-2D68-4356-AF62-16198E0A78DA}"/>
                </a:ext>
              </a:extLst>
            </p:cNvPr>
            <p:cNvSpPr/>
            <p:nvPr/>
          </p:nvSpPr>
          <p:spPr bwMode="auto">
            <a:xfrm rot="2700000">
              <a:off x="4194643" y="3574947"/>
              <a:ext cx="213834" cy="213833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9356F89-1F38-46F9-BC7E-DB56D2464F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20998" y="3681863"/>
              <a:ext cx="710325" cy="0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sp>
          <p:nvSpPr>
            <p:cNvPr id="34" name="Rectangle 3">
              <a:extLst>
                <a:ext uri="{FF2B5EF4-FFF2-40B4-BE49-F238E27FC236}">
                  <a16:creationId xmlns:a16="http://schemas.microsoft.com/office/drawing/2014/main" id="{F1EAD7B0-BB52-4DD1-9F3A-FBF10CED4366}"/>
                </a:ext>
              </a:extLst>
            </p:cNvPr>
            <p:cNvSpPr/>
            <p:nvPr/>
          </p:nvSpPr>
          <p:spPr bwMode="auto">
            <a:xfrm rot="18900000" flipH="1">
              <a:off x="3761506" y="3574947"/>
              <a:ext cx="213834" cy="213833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8B21E39-CBD0-4B6C-A8DB-CED76D0811CB}"/>
              </a:ext>
            </a:extLst>
          </p:cNvPr>
          <p:cNvGrpSpPr/>
          <p:nvPr/>
        </p:nvGrpSpPr>
        <p:grpSpPr>
          <a:xfrm rot="5400000">
            <a:off x="1684532" y="2834721"/>
            <a:ext cx="710325" cy="213834"/>
            <a:chOff x="3720998" y="3574947"/>
            <a:chExt cx="710325" cy="213834"/>
          </a:xfrm>
        </p:grpSpPr>
        <p:sp>
          <p:nvSpPr>
            <p:cNvPr id="36" name="Rectangle 3">
              <a:extLst>
                <a:ext uri="{FF2B5EF4-FFF2-40B4-BE49-F238E27FC236}">
                  <a16:creationId xmlns:a16="http://schemas.microsoft.com/office/drawing/2014/main" id="{E98F44D1-F9F8-4945-8E82-91D90E2309E1}"/>
                </a:ext>
              </a:extLst>
            </p:cNvPr>
            <p:cNvSpPr/>
            <p:nvPr/>
          </p:nvSpPr>
          <p:spPr bwMode="auto">
            <a:xfrm rot="2700000">
              <a:off x="4194643" y="3574947"/>
              <a:ext cx="213834" cy="213833"/>
            </a:xfrm>
            <a:custGeom>
              <a:avLst/>
              <a:gdLst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  <a:gd name="connsiteX3" fmla="*/ 0 w 371366"/>
                <a:gd name="connsiteY3" fmla="*/ 371366 h 371366"/>
                <a:gd name="connsiteX4" fmla="*/ 0 w 371366"/>
                <a:gd name="connsiteY4" fmla="*/ 0 h 371366"/>
                <a:gd name="connsiteX0" fmla="*/ 0 w 371366"/>
                <a:gd name="connsiteY0" fmla="*/ 371366 h 462806"/>
                <a:gd name="connsiteX1" fmla="*/ 0 w 371366"/>
                <a:gd name="connsiteY1" fmla="*/ 0 h 462806"/>
                <a:gd name="connsiteX2" fmla="*/ 371366 w 371366"/>
                <a:gd name="connsiteY2" fmla="*/ 0 h 462806"/>
                <a:gd name="connsiteX3" fmla="*/ 371366 w 371366"/>
                <a:gd name="connsiteY3" fmla="*/ 371366 h 462806"/>
                <a:gd name="connsiteX4" fmla="*/ 91440 w 371366"/>
                <a:gd name="connsiteY4" fmla="*/ 462806 h 462806"/>
                <a:gd name="connsiteX0" fmla="*/ 0 w 371366"/>
                <a:gd name="connsiteY0" fmla="*/ 0 h 462806"/>
                <a:gd name="connsiteX1" fmla="*/ 371366 w 371366"/>
                <a:gd name="connsiteY1" fmla="*/ 0 h 462806"/>
                <a:gd name="connsiteX2" fmla="*/ 371366 w 371366"/>
                <a:gd name="connsiteY2" fmla="*/ 371366 h 462806"/>
                <a:gd name="connsiteX3" fmla="*/ 91440 w 371366"/>
                <a:gd name="connsiteY3" fmla="*/ 462806 h 462806"/>
                <a:gd name="connsiteX0" fmla="*/ 0 w 371366"/>
                <a:gd name="connsiteY0" fmla="*/ 0 h 371366"/>
                <a:gd name="connsiteX1" fmla="*/ 371366 w 371366"/>
                <a:gd name="connsiteY1" fmla="*/ 0 h 371366"/>
                <a:gd name="connsiteX2" fmla="*/ 371366 w 371366"/>
                <a:gd name="connsiteY2" fmla="*/ 371366 h 37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66" h="371366">
                  <a:moveTo>
                    <a:pt x="0" y="0"/>
                  </a:moveTo>
                  <a:lnTo>
                    <a:pt x="371366" y="0"/>
                  </a:lnTo>
                  <a:lnTo>
                    <a:pt x="371366" y="371366"/>
                  </a:ln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57" tIns="43928" rIns="87857" bIns="43928" numCol="1" anchor="t" anchorCtr="0" compatLnSpc="1">
              <a:prstTxWarp prst="textNoShape">
                <a:avLst/>
              </a:prstTxWarp>
            </a:bodyPr>
            <a:lstStyle/>
            <a:p>
              <a:pPr defTabSz="878548">
                <a:defRPr/>
              </a:pPr>
              <a:endParaRPr lang="en-US" sz="1764" kern="0">
                <a:solidFill>
                  <a:srgbClr val="505050"/>
                </a:solidFill>
                <a:latin typeface="Segoe UI Semilight"/>
              </a:endParaRP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DA6B7D3-C567-4ACF-AA13-CEF64D46626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20998" y="3681863"/>
              <a:ext cx="710325" cy="0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302DD05-EEF5-4F22-B494-67A529CC2237}"/>
              </a:ext>
            </a:extLst>
          </p:cNvPr>
          <p:cNvSpPr txBox="1"/>
          <p:nvPr/>
        </p:nvSpPr>
        <p:spPr>
          <a:xfrm>
            <a:off x="682772" y="4803579"/>
            <a:ext cx="3543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5"/>
                </a:solidFill>
              </a:rPr>
              <a:t>http://</a:t>
            </a:r>
            <a:r>
              <a:rPr lang="en-US" sz="1800" b="1" dirty="0">
                <a:solidFill>
                  <a:schemeClr val="accent5"/>
                </a:solidFill>
              </a:rPr>
              <a:t>susie.s.</a:t>
            </a:r>
            <a:r>
              <a:rPr lang="en-US" sz="1800" dirty="0">
                <a:solidFill>
                  <a:schemeClr val="accent5"/>
                </a:solidFill>
              </a:rPr>
              <a:t>myapp.aksapps.io</a:t>
            </a:r>
          </a:p>
        </p:txBody>
      </p:sp>
      <p:sp>
        <p:nvSpPr>
          <p:cNvPr id="19" name="Rounded Rectangle 5">
            <a:extLst>
              <a:ext uri="{FF2B5EF4-FFF2-40B4-BE49-F238E27FC236}">
                <a16:creationId xmlns:a16="http://schemas.microsoft.com/office/drawing/2014/main" id="{243D189E-170D-40DD-B439-F6CC20982186}"/>
              </a:ext>
            </a:extLst>
          </p:cNvPr>
          <p:cNvSpPr/>
          <p:nvPr/>
        </p:nvSpPr>
        <p:spPr>
          <a:xfrm>
            <a:off x="4563626" y="4711246"/>
            <a:ext cx="3043926" cy="55399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err="1">
                <a:gradFill>
                  <a:gsLst>
                    <a:gs pos="40075">
                      <a:schemeClr val="bg1"/>
                    </a:gs>
                    <a:gs pos="31000">
                      <a:schemeClr val="bg1"/>
                    </a:gs>
                  </a:gsLst>
                  <a:lin ang="5400000" scaled="0"/>
                </a:gradFill>
                <a:latin typeface="+mj-lt"/>
              </a:rPr>
              <a:t>EmployeeSearch</a:t>
            </a:r>
            <a:br>
              <a:rPr lang="en-US" sz="1700" dirty="0">
                <a:gradFill>
                  <a:gsLst>
                    <a:gs pos="40075">
                      <a:schemeClr val="bg1"/>
                    </a:gs>
                    <a:gs pos="31000">
                      <a:schemeClr val="bg1"/>
                    </a:gs>
                  </a:gsLst>
                  <a:lin ang="5400000" scaled="0"/>
                </a:gradFill>
                <a:latin typeface="+mj-lt"/>
              </a:rPr>
            </a:br>
            <a:r>
              <a:rPr lang="en-US" sz="1200" b="1" dirty="0">
                <a:gradFill>
                  <a:gsLst>
                    <a:gs pos="40075">
                      <a:schemeClr val="bg1"/>
                    </a:gs>
                    <a:gs pos="31000">
                      <a:schemeClr val="bg1"/>
                    </a:gs>
                  </a:gsLst>
                  <a:lin ang="5400000" scaled="0"/>
                </a:gradFill>
              </a:rPr>
              <a:t>(Susie’s version)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D791FAE-061B-4300-8335-47C0EF45C3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4870" y="4598755"/>
            <a:ext cx="804672" cy="80410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73FB1C8-2ED2-459B-8826-43064E02F7B4}"/>
              </a:ext>
            </a:extLst>
          </p:cNvPr>
          <p:cNvSpPr txBox="1"/>
          <p:nvPr/>
        </p:nvSpPr>
        <p:spPr>
          <a:xfrm>
            <a:off x="7808643" y="4797349"/>
            <a:ext cx="2260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Susie Walter</a:t>
            </a: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61729D63-E9BC-41C4-8E59-32C283EEDF92}"/>
              </a:ext>
            </a:extLst>
          </p:cNvPr>
          <p:cNvSpPr/>
          <p:nvPr/>
        </p:nvSpPr>
        <p:spPr bwMode="auto">
          <a:xfrm rot="13500000" flipV="1">
            <a:off x="1932778" y="4155844"/>
            <a:ext cx="213834" cy="213833"/>
          </a:xfrm>
          <a:custGeom>
            <a:avLst/>
            <a:gdLst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  <a:gd name="connsiteX3" fmla="*/ 0 w 371366"/>
              <a:gd name="connsiteY3" fmla="*/ 371366 h 371366"/>
              <a:gd name="connsiteX4" fmla="*/ 0 w 371366"/>
              <a:gd name="connsiteY4" fmla="*/ 0 h 371366"/>
              <a:gd name="connsiteX0" fmla="*/ 0 w 371366"/>
              <a:gd name="connsiteY0" fmla="*/ 371366 h 462806"/>
              <a:gd name="connsiteX1" fmla="*/ 0 w 371366"/>
              <a:gd name="connsiteY1" fmla="*/ 0 h 462806"/>
              <a:gd name="connsiteX2" fmla="*/ 371366 w 371366"/>
              <a:gd name="connsiteY2" fmla="*/ 0 h 462806"/>
              <a:gd name="connsiteX3" fmla="*/ 371366 w 371366"/>
              <a:gd name="connsiteY3" fmla="*/ 371366 h 462806"/>
              <a:gd name="connsiteX4" fmla="*/ 91440 w 371366"/>
              <a:gd name="connsiteY4" fmla="*/ 462806 h 462806"/>
              <a:gd name="connsiteX0" fmla="*/ 0 w 371366"/>
              <a:gd name="connsiteY0" fmla="*/ 0 h 462806"/>
              <a:gd name="connsiteX1" fmla="*/ 371366 w 371366"/>
              <a:gd name="connsiteY1" fmla="*/ 0 h 462806"/>
              <a:gd name="connsiteX2" fmla="*/ 371366 w 371366"/>
              <a:gd name="connsiteY2" fmla="*/ 371366 h 462806"/>
              <a:gd name="connsiteX3" fmla="*/ 91440 w 371366"/>
              <a:gd name="connsiteY3" fmla="*/ 462806 h 462806"/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1366" h="371366">
                <a:moveTo>
                  <a:pt x="0" y="0"/>
                </a:moveTo>
                <a:lnTo>
                  <a:pt x="371366" y="0"/>
                </a:lnTo>
                <a:lnTo>
                  <a:pt x="371366" y="371366"/>
                </a:ln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7857" tIns="43928" rIns="87857" bIns="43928" numCol="1" anchor="t" anchorCtr="0" compatLnSpc="1">
            <a:prstTxWarp prst="textNoShape">
              <a:avLst/>
            </a:prstTxWarp>
          </a:bodyPr>
          <a:lstStyle/>
          <a:p>
            <a:pPr defTabSz="878548">
              <a:defRPr/>
            </a:pPr>
            <a:endParaRPr lang="en-US" sz="1764" kern="0">
              <a:solidFill>
                <a:srgbClr val="505050"/>
              </a:solidFill>
              <a:latin typeface="Segoe UI Semilight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A0A742B-56D2-47EC-9AEC-5B9D3667B53F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1684533" y="4488160"/>
            <a:ext cx="710325" cy="0"/>
          </a:xfrm>
          <a:prstGeom prst="line">
            <a:avLst/>
          </a:pr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sp>
        <p:nvSpPr>
          <p:cNvPr id="39" name="Rectangle 3">
            <a:extLst>
              <a:ext uri="{FF2B5EF4-FFF2-40B4-BE49-F238E27FC236}">
                <a16:creationId xmlns:a16="http://schemas.microsoft.com/office/drawing/2014/main" id="{16955CA7-BF2D-4CA0-9CEA-F16309F0FA13}"/>
              </a:ext>
            </a:extLst>
          </p:cNvPr>
          <p:cNvSpPr/>
          <p:nvPr/>
        </p:nvSpPr>
        <p:spPr bwMode="auto">
          <a:xfrm rot="4958194">
            <a:off x="4318307" y="4626861"/>
            <a:ext cx="213834" cy="213833"/>
          </a:xfrm>
          <a:custGeom>
            <a:avLst/>
            <a:gdLst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  <a:gd name="connsiteX3" fmla="*/ 0 w 371366"/>
              <a:gd name="connsiteY3" fmla="*/ 371366 h 371366"/>
              <a:gd name="connsiteX4" fmla="*/ 0 w 371366"/>
              <a:gd name="connsiteY4" fmla="*/ 0 h 371366"/>
              <a:gd name="connsiteX0" fmla="*/ 0 w 371366"/>
              <a:gd name="connsiteY0" fmla="*/ 371366 h 462806"/>
              <a:gd name="connsiteX1" fmla="*/ 0 w 371366"/>
              <a:gd name="connsiteY1" fmla="*/ 0 h 462806"/>
              <a:gd name="connsiteX2" fmla="*/ 371366 w 371366"/>
              <a:gd name="connsiteY2" fmla="*/ 0 h 462806"/>
              <a:gd name="connsiteX3" fmla="*/ 371366 w 371366"/>
              <a:gd name="connsiteY3" fmla="*/ 371366 h 462806"/>
              <a:gd name="connsiteX4" fmla="*/ 91440 w 371366"/>
              <a:gd name="connsiteY4" fmla="*/ 462806 h 462806"/>
              <a:gd name="connsiteX0" fmla="*/ 0 w 371366"/>
              <a:gd name="connsiteY0" fmla="*/ 0 h 462806"/>
              <a:gd name="connsiteX1" fmla="*/ 371366 w 371366"/>
              <a:gd name="connsiteY1" fmla="*/ 0 h 462806"/>
              <a:gd name="connsiteX2" fmla="*/ 371366 w 371366"/>
              <a:gd name="connsiteY2" fmla="*/ 371366 h 462806"/>
              <a:gd name="connsiteX3" fmla="*/ 91440 w 371366"/>
              <a:gd name="connsiteY3" fmla="*/ 462806 h 462806"/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1366" h="371366">
                <a:moveTo>
                  <a:pt x="0" y="0"/>
                </a:moveTo>
                <a:lnTo>
                  <a:pt x="371366" y="0"/>
                </a:lnTo>
                <a:lnTo>
                  <a:pt x="371366" y="371366"/>
                </a:ln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7857" tIns="43928" rIns="87857" bIns="43928" numCol="1" anchor="t" anchorCtr="0" compatLnSpc="1">
            <a:prstTxWarp prst="textNoShape">
              <a:avLst/>
            </a:prstTxWarp>
          </a:bodyPr>
          <a:lstStyle/>
          <a:p>
            <a:pPr defTabSz="878548">
              <a:defRPr/>
            </a:pPr>
            <a:endParaRPr lang="en-US" sz="1764" kern="0">
              <a:solidFill>
                <a:srgbClr val="505050"/>
              </a:solidFill>
              <a:latin typeface="Segoe UI Semilight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D480CEC-17DF-46A2-BD5E-8C127D646CA9}"/>
              </a:ext>
            </a:extLst>
          </p:cNvPr>
          <p:cNvCxnSpPr>
            <a:cxnSpLocks/>
          </p:cNvCxnSpPr>
          <p:nvPr/>
        </p:nvCxnSpPr>
        <p:spPr>
          <a:xfrm flipH="1" flipV="1">
            <a:off x="3548309" y="4036475"/>
            <a:ext cx="998190" cy="783252"/>
          </a:xfrm>
          <a:prstGeom prst="line">
            <a:avLst/>
          </a:pr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sp>
        <p:nvSpPr>
          <p:cNvPr id="41" name="Rectangle 3">
            <a:extLst>
              <a:ext uri="{FF2B5EF4-FFF2-40B4-BE49-F238E27FC236}">
                <a16:creationId xmlns:a16="http://schemas.microsoft.com/office/drawing/2014/main" id="{1FEBDA2B-D5E0-4A28-BC3D-FB7C2F4C1B94}"/>
              </a:ext>
            </a:extLst>
          </p:cNvPr>
          <p:cNvSpPr/>
          <p:nvPr/>
        </p:nvSpPr>
        <p:spPr bwMode="auto">
          <a:xfrm rot="21158194" flipH="1">
            <a:off x="3561563" y="4021307"/>
            <a:ext cx="213834" cy="213833"/>
          </a:xfrm>
          <a:custGeom>
            <a:avLst/>
            <a:gdLst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  <a:gd name="connsiteX3" fmla="*/ 0 w 371366"/>
              <a:gd name="connsiteY3" fmla="*/ 371366 h 371366"/>
              <a:gd name="connsiteX4" fmla="*/ 0 w 371366"/>
              <a:gd name="connsiteY4" fmla="*/ 0 h 371366"/>
              <a:gd name="connsiteX0" fmla="*/ 0 w 371366"/>
              <a:gd name="connsiteY0" fmla="*/ 371366 h 462806"/>
              <a:gd name="connsiteX1" fmla="*/ 0 w 371366"/>
              <a:gd name="connsiteY1" fmla="*/ 0 h 462806"/>
              <a:gd name="connsiteX2" fmla="*/ 371366 w 371366"/>
              <a:gd name="connsiteY2" fmla="*/ 0 h 462806"/>
              <a:gd name="connsiteX3" fmla="*/ 371366 w 371366"/>
              <a:gd name="connsiteY3" fmla="*/ 371366 h 462806"/>
              <a:gd name="connsiteX4" fmla="*/ 91440 w 371366"/>
              <a:gd name="connsiteY4" fmla="*/ 462806 h 462806"/>
              <a:gd name="connsiteX0" fmla="*/ 0 w 371366"/>
              <a:gd name="connsiteY0" fmla="*/ 0 h 462806"/>
              <a:gd name="connsiteX1" fmla="*/ 371366 w 371366"/>
              <a:gd name="connsiteY1" fmla="*/ 0 h 462806"/>
              <a:gd name="connsiteX2" fmla="*/ 371366 w 371366"/>
              <a:gd name="connsiteY2" fmla="*/ 371366 h 462806"/>
              <a:gd name="connsiteX3" fmla="*/ 91440 w 371366"/>
              <a:gd name="connsiteY3" fmla="*/ 462806 h 462806"/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1366" h="371366">
                <a:moveTo>
                  <a:pt x="0" y="0"/>
                </a:moveTo>
                <a:lnTo>
                  <a:pt x="371366" y="0"/>
                </a:lnTo>
                <a:lnTo>
                  <a:pt x="371366" y="371366"/>
                </a:ln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7857" tIns="43928" rIns="87857" bIns="43928" numCol="1" anchor="t" anchorCtr="0" compatLnSpc="1">
            <a:prstTxWarp prst="textNoShape">
              <a:avLst/>
            </a:prstTxWarp>
          </a:bodyPr>
          <a:lstStyle/>
          <a:p>
            <a:pPr defTabSz="878548">
              <a:defRPr/>
            </a:pPr>
            <a:endParaRPr lang="en-US" sz="1764" kern="0">
              <a:solidFill>
                <a:srgbClr val="505050"/>
              </a:solidFill>
              <a:latin typeface="Segoe UI Semilight"/>
            </a:endParaRPr>
          </a:p>
        </p:txBody>
      </p:sp>
      <p:sp>
        <p:nvSpPr>
          <p:cNvPr id="43" name="Rectangle 3">
            <a:extLst>
              <a:ext uri="{FF2B5EF4-FFF2-40B4-BE49-F238E27FC236}">
                <a16:creationId xmlns:a16="http://schemas.microsoft.com/office/drawing/2014/main" id="{3175FDC9-57E4-420C-8C89-FFD870A2E078}"/>
              </a:ext>
            </a:extLst>
          </p:cNvPr>
          <p:cNvSpPr/>
          <p:nvPr/>
        </p:nvSpPr>
        <p:spPr bwMode="auto">
          <a:xfrm rot="16641806" flipH="1">
            <a:off x="7779519" y="4529705"/>
            <a:ext cx="213834" cy="213833"/>
          </a:xfrm>
          <a:custGeom>
            <a:avLst/>
            <a:gdLst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  <a:gd name="connsiteX3" fmla="*/ 0 w 371366"/>
              <a:gd name="connsiteY3" fmla="*/ 371366 h 371366"/>
              <a:gd name="connsiteX4" fmla="*/ 0 w 371366"/>
              <a:gd name="connsiteY4" fmla="*/ 0 h 371366"/>
              <a:gd name="connsiteX0" fmla="*/ 0 w 371366"/>
              <a:gd name="connsiteY0" fmla="*/ 371366 h 462806"/>
              <a:gd name="connsiteX1" fmla="*/ 0 w 371366"/>
              <a:gd name="connsiteY1" fmla="*/ 0 h 462806"/>
              <a:gd name="connsiteX2" fmla="*/ 371366 w 371366"/>
              <a:gd name="connsiteY2" fmla="*/ 0 h 462806"/>
              <a:gd name="connsiteX3" fmla="*/ 371366 w 371366"/>
              <a:gd name="connsiteY3" fmla="*/ 371366 h 462806"/>
              <a:gd name="connsiteX4" fmla="*/ 91440 w 371366"/>
              <a:gd name="connsiteY4" fmla="*/ 462806 h 462806"/>
              <a:gd name="connsiteX0" fmla="*/ 0 w 371366"/>
              <a:gd name="connsiteY0" fmla="*/ 0 h 462806"/>
              <a:gd name="connsiteX1" fmla="*/ 371366 w 371366"/>
              <a:gd name="connsiteY1" fmla="*/ 0 h 462806"/>
              <a:gd name="connsiteX2" fmla="*/ 371366 w 371366"/>
              <a:gd name="connsiteY2" fmla="*/ 371366 h 462806"/>
              <a:gd name="connsiteX3" fmla="*/ 91440 w 371366"/>
              <a:gd name="connsiteY3" fmla="*/ 462806 h 462806"/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1366" h="371366">
                <a:moveTo>
                  <a:pt x="0" y="0"/>
                </a:moveTo>
                <a:lnTo>
                  <a:pt x="371366" y="0"/>
                </a:lnTo>
                <a:lnTo>
                  <a:pt x="371366" y="371366"/>
                </a:ln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7857" tIns="43928" rIns="87857" bIns="43928" numCol="1" anchor="t" anchorCtr="0" compatLnSpc="1">
            <a:prstTxWarp prst="textNoShape">
              <a:avLst/>
            </a:prstTxWarp>
          </a:bodyPr>
          <a:lstStyle/>
          <a:p>
            <a:pPr defTabSz="878548">
              <a:defRPr/>
            </a:pPr>
            <a:endParaRPr lang="en-US" sz="1764" kern="0" dirty="0">
              <a:solidFill>
                <a:srgbClr val="505050"/>
              </a:solidFill>
              <a:latin typeface="Segoe UI Semilight"/>
            </a:endParaRP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E3F36DA-49B1-4336-A5F4-E431F280ED10}"/>
              </a:ext>
            </a:extLst>
          </p:cNvPr>
          <p:cNvCxnSpPr>
            <a:cxnSpLocks/>
          </p:cNvCxnSpPr>
          <p:nvPr/>
        </p:nvCxnSpPr>
        <p:spPr>
          <a:xfrm flipV="1">
            <a:off x="7780973" y="4036476"/>
            <a:ext cx="859506" cy="678399"/>
          </a:xfrm>
          <a:prstGeom prst="line">
            <a:avLst/>
          </a:pr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sp>
        <p:nvSpPr>
          <p:cNvPr id="45" name="Rectangle 3">
            <a:extLst>
              <a:ext uri="{FF2B5EF4-FFF2-40B4-BE49-F238E27FC236}">
                <a16:creationId xmlns:a16="http://schemas.microsoft.com/office/drawing/2014/main" id="{02F550BB-F2F3-412A-8DA9-B971B8899C81}"/>
              </a:ext>
            </a:extLst>
          </p:cNvPr>
          <p:cNvSpPr/>
          <p:nvPr/>
        </p:nvSpPr>
        <p:spPr bwMode="auto">
          <a:xfrm rot="441806">
            <a:off x="8413391" y="4021307"/>
            <a:ext cx="213834" cy="213833"/>
          </a:xfrm>
          <a:custGeom>
            <a:avLst/>
            <a:gdLst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  <a:gd name="connsiteX3" fmla="*/ 0 w 371366"/>
              <a:gd name="connsiteY3" fmla="*/ 371366 h 371366"/>
              <a:gd name="connsiteX4" fmla="*/ 0 w 371366"/>
              <a:gd name="connsiteY4" fmla="*/ 0 h 371366"/>
              <a:gd name="connsiteX0" fmla="*/ 0 w 371366"/>
              <a:gd name="connsiteY0" fmla="*/ 371366 h 462806"/>
              <a:gd name="connsiteX1" fmla="*/ 0 w 371366"/>
              <a:gd name="connsiteY1" fmla="*/ 0 h 462806"/>
              <a:gd name="connsiteX2" fmla="*/ 371366 w 371366"/>
              <a:gd name="connsiteY2" fmla="*/ 0 h 462806"/>
              <a:gd name="connsiteX3" fmla="*/ 371366 w 371366"/>
              <a:gd name="connsiteY3" fmla="*/ 371366 h 462806"/>
              <a:gd name="connsiteX4" fmla="*/ 91440 w 371366"/>
              <a:gd name="connsiteY4" fmla="*/ 462806 h 462806"/>
              <a:gd name="connsiteX0" fmla="*/ 0 w 371366"/>
              <a:gd name="connsiteY0" fmla="*/ 0 h 462806"/>
              <a:gd name="connsiteX1" fmla="*/ 371366 w 371366"/>
              <a:gd name="connsiteY1" fmla="*/ 0 h 462806"/>
              <a:gd name="connsiteX2" fmla="*/ 371366 w 371366"/>
              <a:gd name="connsiteY2" fmla="*/ 371366 h 462806"/>
              <a:gd name="connsiteX3" fmla="*/ 91440 w 371366"/>
              <a:gd name="connsiteY3" fmla="*/ 462806 h 462806"/>
              <a:gd name="connsiteX0" fmla="*/ 0 w 371366"/>
              <a:gd name="connsiteY0" fmla="*/ 0 h 371366"/>
              <a:gd name="connsiteX1" fmla="*/ 371366 w 371366"/>
              <a:gd name="connsiteY1" fmla="*/ 0 h 371366"/>
              <a:gd name="connsiteX2" fmla="*/ 371366 w 371366"/>
              <a:gd name="connsiteY2" fmla="*/ 371366 h 371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1366" h="371366">
                <a:moveTo>
                  <a:pt x="0" y="0"/>
                </a:moveTo>
                <a:lnTo>
                  <a:pt x="371366" y="0"/>
                </a:lnTo>
                <a:lnTo>
                  <a:pt x="371366" y="371366"/>
                </a:ln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7857" tIns="43928" rIns="87857" bIns="43928" numCol="1" anchor="t" anchorCtr="0" compatLnSpc="1">
            <a:prstTxWarp prst="textNoShape">
              <a:avLst/>
            </a:prstTxWarp>
          </a:bodyPr>
          <a:lstStyle/>
          <a:p>
            <a:pPr defTabSz="878548">
              <a:defRPr/>
            </a:pPr>
            <a:endParaRPr lang="en-US" sz="1764" kern="0">
              <a:solidFill>
                <a:srgbClr val="505050"/>
              </a:soli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944148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1.11111E-6 L 0.03672 1.11111E-6 " pathEditMode="relative" rAng="0" ptsTypes="AA">
                                      <p:cBhvr>
                                        <p:cTn id="14" dur="3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L 0.03672 -4.81481E-6 " pathEditMode="relative" rAng="0" ptsTypes="AA">
                                      <p:cBhvr>
                                        <p:cTn id="20" dur="5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50"/>
                            </p:stCondLst>
                            <p:childTnLst>
                              <p:par>
                                <p:cTn id="2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37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37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150"/>
                            </p:stCondLst>
                            <p:childTnLst>
                              <p:par>
                                <p:cTn id="3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37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21" grpId="0"/>
      <p:bldP spid="21" grpId="1"/>
      <p:bldP spid="23" grpId="0" animBg="1"/>
      <p:bldP spid="39" grpId="0" animBg="1"/>
      <p:bldP spid="41" grpId="0" animBg="1"/>
      <p:bldP spid="43" grpId="0" animBg="1"/>
      <p:bldP spid="4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88263" y="1704100"/>
            <a:ext cx="11018520" cy="276999"/>
          </a:xfrm>
        </p:spPr>
        <p:txBody>
          <a:bodyPr/>
          <a:lstStyle/>
          <a:p>
            <a:r>
              <a:rPr lang="en-US" sz="1800" dirty="0">
                <a:gradFill>
                  <a:gsLst>
                    <a:gs pos="1250">
                      <a:schemeClr val="accent3"/>
                    </a:gs>
                    <a:gs pos="100000">
                      <a:schemeClr val="accent3"/>
                    </a:gs>
                  </a:gsLst>
                  <a:lin ang="5400000" scaled="0"/>
                </a:gradFill>
              </a:rPr>
              <a:t>Resources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65347" y="2764677"/>
            <a:ext cx="8484385" cy="1231106"/>
          </a:xfrm>
        </p:spPr>
        <p:txBody>
          <a:bodyPr/>
          <a:lstStyle/>
          <a:p>
            <a:pPr marL="0" indent="0">
              <a:spcBef>
                <a:spcPts val="1200"/>
              </a:spcBef>
              <a:buNone/>
            </a:pPr>
            <a:r>
              <a:rPr lang="en-US" sz="2600" dirty="0">
                <a:latin typeface="+mj-lt"/>
              </a:rPr>
              <a:t>Get started with </a:t>
            </a:r>
            <a:br>
              <a:rPr lang="en-US" sz="2600" dirty="0">
                <a:latin typeface="+mj-lt"/>
              </a:rPr>
            </a:br>
            <a:r>
              <a:rPr lang="en-US" sz="2600" dirty="0">
                <a:latin typeface="+mj-lt"/>
              </a:rPr>
              <a:t>Azure Dev Spaces 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800" dirty="0">
                <a:latin typeface="+mn-lt"/>
                <a:hlinkClick r:id="rId3"/>
              </a:rPr>
              <a:t>http://aka.ms/get-azds</a:t>
            </a:r>
            <a:endParaRPr lang="en-US" sz="1800" dirty="0"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4D6C86D-8C92-42B5-A500-BC200F1179C8}"/>
              </a:ext>
            </a:extLst>
          </p:cNvPr>
          <p:cNvCxnSpPr/>
          <p:nvPr/>
        </p:nvCxnSpPr>
        <p:spPr>
          <a:xfrm>
            <a:off x="584200" y="2026763"/>
            <a:ext cx="3111107" cy="0"/>
          </a:xfrm>
          <a:prstGeom prst="line">
            <a:avLst/>
          </a:prstGeom>
          <a:ln w="15875">
            <a:solidFill>
              <a:schemeClr val="accent3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4681607-4495-4431-BAB2-777CF389ED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5" t="240" r="313" b="731"/>
          <a:stretch/>
        </p:blipFill>
        <p:spPr>
          <a:xfrm>
            <a:off x="3454682" y="444089"/>
            <a:ext cx="7941526" cy="576307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9525" cap="flat">
            <a:solidFill>
              <a:schemeClr val="bg2">
                <a:lumMod val="75000"/>
              </a:schemeClr>
            </a:solidFill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325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11245976-3b4d-4794-a754-317688483df2"/>
    <ds:schemaRef ds:uri="569b343d-e775-480b-9b2b-6a6986deb9b0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2637</TotalTime>
  <Words>259</Words>
  <Application>Microsoft Office PowerPoint</Application>
  <PresentationFormat>Widescreen</PresentationFormat>
  <Paragraphs>63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Dotnet_Template</vt:lpstr>
      <vt:lpstr>PowerPoint Presentation</vt:lpstr>
      <vt:lpstr>Iteratively Develop Microservices With Speed On Kubernetes</vt:lpstr>
      <vt:lpstr>Kubernetes is great for deploying, running, and managing cloud-native applications…</vt:lpstr>
      <vt:lpstr>Collaborate efficiently with Azure Dev Spaces</vt:lpstr>
      <vt:lpstr>Fast, iterative development for cloud native apps</vt:lpstr>
      <vt:lpstr>Collaborate within a development team</vt:lpstr>
      <vt:lpstr>Collaborate within a development team</vt:lpstr>
      <vt:lpstr>Demo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Beth Massi</cp:lastModifiedBy>
  <cp:revision>3</cp:revision>
  <dcterms:created xsi:type="dcterms:W3CDTF">2018-01-09T22:22:16Z</dcterms:created>
  <dcterms:modified xsi:type="dcterms:W3CDTF">2018-09-19T15:59:05Z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